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9" r:id="rId69"/>
    <p:sldId id="330" r:id="rId70"/>
    <p:sldId id="332" r:id="rId71"/>
    <p:sldId id="333" r:id="rId72"/>
    <p:sldId id="334" r:id="rId73"/>
    <p:sldId id="335" r:id="rId74"/>
    <p:sldId id="336" r:id="rId75"/>
    <p:sldId id="337" r:id="rId76"/>
    <p:sldId id="339" r:id="rId77"/>
    <p:sldId id="340" r:id="rId78"/>
    <p:sldId id="341" r:id="rId79"/>
    <p:sldId id="342" r:id="rId80"/>
    <p:sldId id="343" r:id="rId81"/>
    <p:sldId id="344" r:id="rId82"/>
  </p:sldIdLst>
  <p:sldSz cx="9144000" cy="6858000" type="screen4x3"/>
  <p:notesSz cx="9144000" cy="6858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51" autoAdjust="0"/>
  </p:normalViewPr>
  <p:slideViewPr>
    <p:cSldViewPr>
      <p:cViewPr>
        <p:scale>
          <a:sx n="120" d="100"/>
          <a:sy n="120" d="100"/>
        </p:scale>
        <p:origin x="-1374" y="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70838" y="2443683"/>
            <a:ext cx="6802323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Malgun Gothic"/>
                <a:cs typeface="Malgun Gothic"/>
              </a:defRPr>
            </a:lvl1pPr>
          </a:lstStyle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Gulim"/>
                <a:cs typeface="Guli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Malgun Gothic"/>
                <a:cs typeface="Malgun Gothic"/>
              </a:defRPr>
            </a:lvl1pPr>
          </a:lstStyle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Malgun Gothic"/>
                <a:cs typeface="Malgun Gothic"/>
              </a:defRPr>
            </a:lvl1pPr>
          </a:lstStyle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Malgun Gothic"/>
                <a:cs typeface="Malgun Gothic"/>
              </a:defRPr>
            </a:lvl1pPr>
          </a:lstStyle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Malgun Gothic"/>
                <a:cs typeface="Malgun Gothic"/>
              </a:defRPr>
            </a:lvl1pPr>
          </a:lstStyle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3740" y="333247"/>
            <a:ext cx="8516518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578" y="1799285"/>
            <a:ext cx="7768843" cy="1727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Gulim"/>
                <a:cs typeface="Guli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415790" y="6569702"/>
            <a:ext cx="218439" cy="22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45C75"/>
                </a:solidFill>
                <a:latin typeface="Malgun Gothic"/>
                <a:cs typeface="Malgun Gothic"/>
              </a:defRPr>
            </a:lvl1pPr>
          </a:lstStyle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2.png"/><Relationship Id="rId7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1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1.png"/><Relationship Id="rId7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1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8.png"/><Relationship Id="rId3" Type="http://schemas.openxmlformats.org/officeDocument/2006/relationships/image" Target="../media/image2.png"/><Relationship Id="rId7" Type="http://schemas.openxmlformats.org/officeDocument/2006/relationships/image" Target="../media/image143.png"/><Relationship Id="rId12" Type="http://schemas.openxmlformats.org/officeDocument/2006/relationships/hyperlink" Target="http://cms.lgdacom.net/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7.png"/><Relationship Id="rId5" Type="http://schemas.openxmlformats.org/officeDocument/2006/relationships/image" Target="../media/image4.png"/><Relationship Id="rId10" Type="http://schemas.openxmlformats.org/officeDocument/2006/relationships/image" Target="../media/image146.png"/><Relationship Id="rId4" Type="http://schemas.openxmlformats.org/officeDocument/2006/relationships/image" Target="../media/image3.png"/><Relationship Id="rId9" Type="http://schemas.openxmlformats.org/officeDocument/2006/relationships/image" Target="../media/image145.png"/><Relationship Id="rId1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_x236317088" descr="EMB0000148004b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0" y="5520530"/>
            <a:ext cx="30702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1170838" y="2443683"/>
            <a:ext cx="67329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5" dirty="0">
                <a:solidFill>
                  <a:srgbClr val="006FC0"/>
                </a:solidFill>
                <a:latin typeface="Gulim"/>
                <a:cs typeface="Gulim"/>
              </a:rPr>
              <a:t>스쿨뱅킹 프로그램 이용방법</a:t>
            </a:r>
            <a:r>
              <a:rPr sz="3200" spc="355" dirty="0">
                <a:solidFill>
                  <a:srgbClr val="006FC0"/>
                </a:solidFill>
                <a:latin typeface="Gulim"/>
                <a:cs typeface="Gulim"/>
              </a:rPr>
              <a:t> </a:t>
            </a:r>
            <a:r>
              <a:rPr sz="3200" spc="5" dirty="0">
                <a:solidFill>
                  <a:srgbClr val="006FC0"/>
                </a:solidFill>
                <a:latin typeface="Gulim"/>
                <a:cs typeface="Gulim"/>
              </a:rPr>
              <a:t>안내서</a:t>
            </a:r>
            <a:endParaRPr sz="3200">
              <a:latin typeface="Gulim"/>
              <a:cs typeface="Guli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26229" y="3742385"/>
            <a:ext cx="7327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 smtClean="0">
                <a:solidFill>
                  <a:srgbClr val="006FC0"/>
                </a:solidFill>
                <a:latin typeface="Malgun Gothic"/>
                <a:cs typeface="Malgun Gothic"/>
              </a:rPr>
              <a:t>20</a:t>
            </a:r>
            <a:r>
              <a:rPr lang="en-US" sz="2400" b="1" spc="-5" dirty="0" smtClean="0">
                <a:solidFill>
                  <a:srgbClr val="006FC0"/>
                </a:solidFill>
                <a:latin typeface="Malgun Gothic"/>
                <a:cs typeface="Malgun Gothic"/>
              </a:rPr>
              <a:t>20</a:t>
            </a:r>
            <a:endParaRPr sz="2400" dirty="0">
              <a:latin typeface="Malgun Gothic"/>
              <a:cs typeface="Malgun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</a:t>
            </a:fld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59" y="1277313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468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 </a:t>
            </a:r>
            <a:r>
              <a:rPr sz="1800" b="1" spc="-25" dirty="0">
                <a:latin typeface="Malgun Gothic"/>
                <a:cs typeface="Malgun Gothic"/>
              </a:rPr>
              <a:t>사용자환경설정-&gt;우리학교정보등록</a:t>
            </a:r>
            <a:r>
              <a:rPr sz="1800" b="1" spc="-31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00600" y="1600200"/>
            <a:ext cx="1071880" cy="214629"/>
          </a:xfrm>
          <a:custGeom>
            <a:avLst/>
            <a:gdLst/>
            <a:ahLst/>
            <a:cxnLst/>
            <a:rect l="l" t="t" r="r" b="b"/>
            <a:pathLst>
              <a:path w="1071879" h="214630">
                <a:moveTo>
                  <a:pt x="0" y="214312"/>
                </a:moveTo>
                <a:lnTo>
                  <a:pt x="1071562" y="214312"/>
                </a:lnTo>
                <a:lnTo>
                  <a:pt x="1071562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43575" y="1719263"/>
            <a:ext cx="2943225" cy="843280"/>
          </a:xfrm>
          <a:custGeom>
            <a:avLst/>
            <a:gdLst/>
            <a:ahLst/>
            <a:cxnLst/>
            <a:rect l="l" t="t" r="r" b="b"/>
            <a:pathLst>
              <a:path w="2943225" h="843280">
                <a:moveTo>
                  <a:pt x="2836037" y="200025"/>
                </a:moveTo>
                <a:lnTo>
                  <a:pt x="107061" y="200025"/>
                </a:lnTo>
                <a:lnTo>
                  <a:pt x="65365" y="208450"/>
                </a:lnTo>
                <a:lnTo>
                  <a:pt x="31337" y="231425"/>
                </a:lnTo>
                <a:lnTo>
                  <a:pt x="8405" y="265497"/>
                </a:lnTo>
                <a:lnTo>
                  <a:pt x="0" y="307213"/>
                </a:lnTo>
                <a:lnTo>
                  <a:pt x="0" y="735838"/>
                </a:lnTo>
                <a:lnTo>
                  <a:pt x="8405" y="777553"/>
                </a:lnTo>
                <a:lnTo>
                  <a:pt x="31337" y="811625"/>
                </a:lnTo>
                <a:lnTo>
                  <a:pt x="65365" y="834600"/>
                </a:lnTo>
                <a:lnTo>
                  <a:pt x="107061" y="843026"/>
                </a:lnTo>
                <a:lnTo>
                  <a:pt x="2836037" y="843026"/>
                </a:lnTo>
                <a:lnTo>
                  <a:pt x="2877752" y="834600"/>
                </a:lnTo>
                <a:lnTo>
                  <a:pt x="2911824" y="811625"/>
                </a:lnTo>
                <a:lnTo>
                  <a:pt x="2934799" y="777553"/>
                </a:lnTo>
                <a:lnTo>
                  <a:pt x="2943225" y="735838"/>
                </a:lnTo>
                <a:lnTo>
                  <a:pt x="2943225" y="307213"/>
                </a:lnTo>
                <a:lnTo>
                  <a:pt x="2934799" y="265497"/>
                </a:lnTo>
                <a:lnTo>
                  <a:pt x="2911824" y="231425"/>
                </a:lnTo>
                <a:lnTo>
                  <a:pt x="2877752" y="208450"/>
                </a:lnTo>
                <a:lnTo>
                  <a:pt x="2836037" y="200025"/>
                </a:lnTo>
                <a:close/>
              </a:path>
              <a:path w="2943225" h="843280">
                <a:moveTo>
                  <a:pt x="34798" y="0"/>
                </a:moveTo>
                <a:lnTo>
                  <a:pt x="490474" y="200025"/>
                </a:lnTo>
                <a:lnTo>
                  <a:pt x="1226312" y="200025"/>
                </a:lnTo>
                <a:lnTo>
                  <a:pt x="347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43575" y="1719263"/>
            <a:ext cx="2943225" cy="843280"/>
          </a:xfrm>
          <a:custGeom>
            <a:avLst/>
            <a:gdLst/>
            <a:ahLst/>
            <a:cxnLst/>
            <a:rect l="l" t="t" r="r" b="b"/>
            <a:pathLst>
              <a:path w="2943225" h="843280">
                <a:moveTo>
                  <a:pt x="0" y="307213"/>
                </a:moveTo>
                <a:lnTo>
                  <a:pt x="8405" y="265497"/>
                </a:lnTo>
                <a:lnTo>
                  <a:pt x="31337" y="231425"/>
                </a:lnTo>
                <a:lnTo>
                  <a:pt x="65365" y="208450"/>
                </a:lnTo>
                <a:lnTo>
                  <a:pt x="107061" y="200025"/>
                </a:lnTo>
                <a:lnTo>
                  <a:pt x="490474" y="200025"/>
                </a:lnTo>
                <a:lnTo>
                  <a:pt x="34798" y="0"/>
                </a:lnTo>
                <a:lnTo>
                  <a:pt x="1226312" y="200025"/>
                </a:lnTo>
                <a:lnTo>
                  <a:pt x="2836037" y="200025"/>
                </a:lnTo>
                <a:lnTo>
                  <a:pt x="2877752" y="208450"/>
                </a:lnTo>
                <a:lnTo>
                  <a:pt x="2911824" y="231425"/>
                </a:lnTo>
                <a:lnTo>
                  <a:pt x="2934799" y="265497"/>
                </a:lnTo>
                <a:lnTo>
                  <a:pt x="2943225" y="307213"/>
                </a:lnTo>
                <a:lnTo>
                  <a:pt x="2943225" y="467867"/>
                </a:lnTo>
                <a:lnTo>
                  <a:pt x="2943225" y="735838"/>
                </a:lnTo>
                <a:lnTo>
                  <a:pt x="2934799" y="777553"/>
                </a:lnTo>
                <a:lnTo>
                  <a:pt x="2911824" y="811625"/>
                </a:lnTo>
                <a:lnTo>
                  <a:pt x="2877752" y="834600"/>
                </a:lnTo>
                <a:lnTo>
                  <a:pt x="2836037" y="843026"/>
                </a:lnTo>
                <a:lnTo>
                  <a:pt x="1226312" y="843026"/>
                </a:lnTo>
                <a:lnTo>
                  <a:pt x="490474" y="843026"/>
                </a:lnTo>
                <a:lnTo>
                  <a:pt x="107061" y="843026"/>
                </a:lnTo>
                <a:lnTo>
                  <a:pt x="65365" y="834600"/>
                </a:lnTo>
                <a:lnTo>
                  <a:pt x="31337" y="811625"/>
                </a:lnTo>
                <a:lnTo>
                  <a:pt x="8405" y="777553"/>
                </a:lnTo>
                <a:lnTo>
                  <a:pt x="0" y="735838"/>
                </a:lnTo>
                <a:lnTo>
                  <a:pt x="0" y="467867"/>
                </a:lnTo>
                <a:lnTo>
                  <a:pt x="0" y="307213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54319" y="2024443"/>
            <a:ext cx="258000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사용자환경을</a:t>
            </a:r>
            <a:r>
              <a:rPr sz="1300" spc="-9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우리학교정보등록을</a:t>
            </a:r>
            <a:r>
              <a:rPr sz="1300" spc="-13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8" y="1277313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468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 </a:t>
            </a:r>
            <a:r>
              <a:rPr sz="1800" b="1" spc="-25" dirty="0">
                <a:latin typeface="Malgun Gothic"/>
                <a:cs typeface="Malgun Gothic"/>
              </a:rPr>
              <a:t>사용자환경설정-&gt;우리학교정보등록</a:t>
            </a:r>
            <a:r>
              <a:rPr sz="1800" b="1" spc="-31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38526" y="2233548"/>
            <a:ext cx="776605" cy="2085975"/>
          </a:xfrm>
          <a:custGeom>
            <a:avLst/>
            <a:gdLst/>
            <a:ahLst/>
            <a:cxnLst/>
            <a:rect l="l" t="t" r="r" b="b"/>
            <a:pathLst>
              <a:path w="776604" h="2009775">
                <a:moveTo>
                  <a:pt x="0" y="2009775"/>
                </a:moveTo>
                <a:lnTo>
                  <a:pt x="776287" y="2009775"/>
                </a:lnTo>
                <a:lnTo>
                  <a:pt x="776287" y="0"/>
                </a:lnTo>
                <a:lnTo>
                  <a:pt x="0" y="0"/>
                </a:lnTo>
                <a:lnTo>
                  <a:pt x="0" y="20097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43575" y="5100637"/>
            <a:ext cx="714375" cy="214629"/>
          </a:xfrm>
          <a:custGeom>
            <a:avLst/>
            <a:gdLst/>
            <a:ahLst/>
            <a:cxnLst/>
            <a:rect l="l" t="t" r="r" b="b"/>
            <a:pathLst>
              <a:path w="714375" h="214629">
                <a:moveTo>
                  <a:pt x="0" y="214312"/>
                </a:moveTo>
                <a:lnTo>
                  <a:pt x="714375" y="214312"/>
                </a:lnTo>
                <a:lnTo>
                  <a:pt x="714375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67100" y="1790700"/>
            <a:ext cx="2905125" cy="1060450"/>
          </a:xfrm>
          <a:custGeom>
            <a:avLst/>
            <a:gdLst/>
            <a:ahLst/>
            <a:cxnLst/>
            <a:rect l="l" t="t" r="r" b="b"/>
            <a:pathLst>
              <a:path w="2905125" h="1060450">
                <a:moveTo>
                  <a:pt x="1210437" y="785876"/>
                </a:moveTo>
                <a:lnTo>
                  <a:pt x="484250" y="785876"/>
                </a:lnTo>
                <a:lnTo>
                  <a:pt x="68325" y="1060450"/>
                </a:lnTo>
                <a:lnTo>
                  <a:pt x="1210437" y="785876"/>
                </a:lnTo>
                <a:close/>
              </a:path>
              <a:path w="2905125" h="1060450">
                <a:moveTo>
                  <a:pt x="2774188" y="0"/>
                </a:moveTo>
                <a:lnTo>
                  <a:pt x="130937" y="0"/>
                </a:lnTo>
                <a:lnTo>
                  <a:pt x="79992" y="10296"/>
                </a:lnTo>
                <a:lnTo>
                  <a:pt x="38369" y="38369"/>
                </a:lnTo>
                <a:lnTo>
                  <a:pt x="10296" y="79992"/>
                </a:lnTo>
                <a:lnTo>
                  <a:pt x="0" y="130937"/>
                </a:lnTo>
                <a:lnTo>
                  <a:pt x="0" y="654812"/>
                </a:lnTo>
                <a:lnTo>
                  <a:pt x="10296" y="705830"/>
                </a:lnTo>
                <a:lnTo>
                  <a:pt x="38369" y="747490"/>
                </a:lnTo>
                <a:lnTo>
                  <a:pt x="79992" y="775577"/>
                </a:lnTo>
                <a:lnTo>
                  <a:pt x="130937" y="785876"/>
                </a:lnTo>
                <a:lnTo>
                  <a:pt x="2774188" y="785876"/>
                </a:lnTo>
                <a:lnTo>
                  <a:pt x="2825132" y="775577"/>
                </a:lnTo>
                <a:lnTo>
                  <a:pt x="2866755" y="747490"/>
                </a:lnTo>
                <a:lnTo>
                  <a:pt x="2894828" y="705830"/>
                </a:lnTo>
                <a:lnTo>
                  <a:pt x="2905125" y="654812"/>
                </a:lnTo>
                <a:lnTo>
                  <a:pt x="2905125" y="130937"/>
                </a:lnTo>
                <a:lnTo>
                  <a:pt x="2894828" y="79992"/>
                </a:lnTo>
                <a:lnTo>
                  <a:pt x="2866755" y="38369"/>
                </a:lnTo>
                <a:lnTo>
                  <a:pt x="2825132" y="10296"/>
                </a:lnTo>
                <a:lnTo>
                  <a:pt x="2774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67100" y="1790700"/>
            <a:ext cx="2905125" cy="1060450"/>
          </a:xfrm>
          <a:custGeom>
            <a:avLst/>
            <a:gdLst/>
            <a:ahLst/>
            <a:cxnLst/>
            <a:rect l="l" t="t" r="r" b="b"/>
            <a:pathLst>
              <a:path w="2905125" h="1060450">
                <a:moveTo>
                  <a:pt x="0" y="130937"/>
                </a:moveTo>
                <a:lnTo>
                  <a:pt x="10296" y="79992"/>
                </a:lnTo>
                <a:lnTo>
                  <a:pt x="38369" y="38369"/>
                </a:lnTo>
                <a:lnTo>
                  <a:pt x="79992" y="10296"/>
                </a:lnTo>
                <a:lnTo>
                  <a:pt x="130937" y="0"/>
                </a:lnTo>
                <a:lnTo>
                  <a:pt x="484250" y="0"/>
                </a:lnTo>
                <a:lnTo>
                  <a:pt x="1210437" y="0"/>
                </a:lnTo>
                <a:lnTo>
                  <a:pt x="2774188" y="0"/>
                </a:lnTo>
                <a:lnTo>
                  <a:pt x="2825132" y="10296"/>
                </a:lnTo>
                <a:lnTo>
                  <a:pt x="2866755" y="38369"/>
                </a:lnTo>
                <a:lnTo>
                  <a:pt x="2894828" y="79992"/>
                </a:lnTo>
                <a:lnTo>
                  <a:pt x="2905125" y="130937"/>
                </a:lnTo>
                <a:lnTo>
                  <a:pt x="2905125" y="458342"/>
                </a:lnTo>
                <a:lnTo>
                  <a:pt x="2905125" y="654812"/>
                </a:lnTo>
                <a:lnTo>
                  <a:pt x="2894828" y="705830"/>
                </a:lnTo>
                <a:lnTo>
                  <a:pt x="2866755" y="747490"/>
                </a:lnTo>
                <a:lnTo>
                  <a:pt x="2825132" y="775577"/>
                </a:lnTo>
                <a:lnTo>
                  <a:pt x="2774188" y="785876"/>
                </a:lnTo>
                <a:lnTo>
                  <a:pt x="1210437" y="785876"/>
                </a:lnTo>
                <a:lnTo>
                  <a:pt x="68325" y="1060450"/>
                </a:lnTo>
                <a:lnTo>
                  <a:pt x="484250" y="785876"/>
                </a:lnTo>
                <a:lnTo>
                  <a:pt x="130937" y="785876"/>
                </a:lnTo>
                <a:lnTo>
                  <a:pt x="79992" y="775577"/>
                </a:lnTo>
                <a:lnTo>
                  <a:pt x="38369" y="747490"/>
                </a:lnTo>
                <a:lnTo>
                  <a:pt x="10296" y="705830"/>
                </a:lnTo>
                <a:lnTo>
                  <a:pt x="0" y="654812"/>
                </a:lnTo>
                <a:lnTo>
                  <a:pt x="0" y="458342"/>
                </a:lnTo>
                <a:lnTo>
                  <a:pt x="0" y="13093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584828" y="1867865"/>
            <a:ext cx="247078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학교의 정보를</a:t>
            </a:r>
            <a:r>
              <a:rPr sz="1300" spc="-21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  <a:p>
            <a:pPr marL="175260" marR="5080" indent="-163195">
              <a:lnSpc>
                <a:spcPct val="100000"/>
              </a:lnSpc>
              <a:buAutoNum type="arabicPeriod"/>
              <a:tabLst>
                <a:tab pos="173990" algn="l"/>
              </a:tabLst>
            </a:pPr>
            <a:r>
              <a:rPr lang="ko-KR" altLang="en-US" sz="1300" spc="-10" dirty="0" err="1" smtClean="0">
                <a:latin typeface="Constantia"/>
                <a:cs typeface="Constantia"/>
              </a:rPr>
              <a:t>토스페이먼츠</a:t>
            </a:r>
            <a:r>
              <a:rPr sz="1300" spc="-10" dirty="0" err="1" smtClean="0">
                <a:latin typeface="Constantia"/>
                <a:cs typeface="Constantia"/>
              </a:rPr>
              <a:t>ID</a:t>
            </a:r>
            <a:r>
              <a:rPr sz="1300" spc="-10" dirty="0" err="1">
                <a:latin typeface="Gulim"/>
                <a:cs typeface="Gulim"/>
              </a:rPr>
              <a:t>는</a:t>
            </a:r>
            <a:r>
              <a:rPr sz="1300" spc="-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스쿨뱅킹</a:t>
            </a:r>
            <a:r>
              <a:rPr sz="1300" spc="-2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신청시  데이콤에서</a:t>
            </a:r>
            <a:r>
              <a:rPr sz="1300" spc="-9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부여됩니다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67450" y="4319523"/>
            <a:ext cx="1719580" cy="886460"/>
          </a:xfrm>
          <a:custGeom>
            <a:avLst/>
            <a:gdLst/>
            <a:ahLst/>
            <a:cxnLst/>
            <a:rect l="l" t="t" r="r" b="b"/>
            <a:pathLst>
              <a:path w="1719579" h="886460">
                <a:moveTo>
                  <a:pt x="719201" y="643001"/>
                </a:moveTo>
                <a:lnTo>
                  <a:pt x="290575" y="643001"/>
                </a:lnTo>
                <a:lnTo>
                  <a:pt x="0" y="885951"/>
                </a:lnTo>
                <a:lnTo>
                  <a:pt x="719201" y="643001"/>
                </a:lnTo>
                <a:close/>
              </a:path>
              <a:path w="1719579" h="886460">
                <a:moveTo>
                  <a:pt x="1612138" y="0"/>
                </a:moveTo>
                <a:lnTo>
                  <a:pt x="111887" y="0"/>
                </a:lnTo>
                <a:lnTo>
                  <a:pt x="70191" y="8425"/>
                </a:lnTo>
                <a:lnTo>
                  <a:pt x="36163" y="31400"/>
                </a:lnTo>
                <a:lnTo>
                  <a:pt x="13231" y="65472"/>
                </a:lnTo>
                <a:lnTo>
                  <a:pt x="4825" y="107187"/>
                </a:lnTo>
                <a:lnTo>
                  <a:pt x="4825" y="535813"/>
                </a:lnTo>
                <a:lnTo>
                  <a:pt x="13231" y="577528"/>
                </a:lnTo>
                <a:lnTo>
                  <a:pt x="36163" y="611600"/>
                </a:lnTo>
                <a:lnTo>
                  <a:pt x="70191" y="634575"/>
                </a:lnTo>
                <a:lnTo>
                  <a:pt x="111887" y="643001"/>
                </a:lnTo>
                <a:lnTo>
                  <a:pt x="1612138" y="643001"/>
                </a:lnTo>
                <a:lnTo>
                  <a:pt x="1653853" y="634575"/>
                </a:lnTo>
                <a:lnTo>
                  <a:pt x="1687925" y="611600"/>
                </a:lnTo>
                <a:lnTo>
                  <a:pt x="1710900" y="577528"/>
                </a:lnTo>
                <a:lnTo>
                  <a:pt x="1719326" y="535813"/>
                </a:lnTo>
                <a:lnTo>
                  <a:pt x="1719326" y="107187"/>
                </a:lnTo>
                <a:lnTo>
                  <a:pt x="1710900" y="65472"/>
                </a:lnTo>
                <a:lnTo>
                  <a:pt x="1687925" y="31400"/>
                </a:lnTo>
                <a:lnTo>
                  <a:pt x="1653853" y="8425"/>
                </a:lnTo>
                <a:lnTo>
                  <a:pt x="16121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67450" y="4319523"/>
            <a:ext cx="1719580" cy="886460"/>
          </a:xfrm>
          <a:custGeom>
            <a:avLst/>
            <a:gdLst/>
            <a:ahLst/>
            <a:cxnLst/>
            <a:rect l="l" t="t" r="r" b="b"/>
            <a:pathLst>
              <a:path w="1719579" h="886460">
                <a:moveTo>
                  <a:pt x="4825" y="107187"/>
                </a:moveTo>
                <a:lnTo>
                  <a:pt x="13231" y="65472"/>
                </a:lnTo>
                <a:lnTo>
                  <a:pt x="36163" y="31400"/>
                </a:lnTo>
                <a:lnTo>
                  <a:pt x="70191" y="8425"/>
                </a:lnTo>
                <a:lnTo>
                  <a:pt x="111887" y="0"/>
                </a:lnTo>
                <a:lnTo>
                  <a:pt x="290575" y="0"/>
                </a:lnTo>
                <a:lnTo>
                  <a:pt x="719201" y="0"/>
                </a:lnTo>
                <a:lnTo>
                  <a:pt x="1612138" y="0"/>
                </a:lnTo>
                <a:lnTo>
                  <a:pt x="1653853" y="8425"/>
                </a:lnTo>
                <a:lnTo>
                  <a:pt x="1687925" y="31400"/>
                </a:lnTo>
                <a:lnTo>
                  <a:pt x="1710900" y="65472"/>
                </a:lnTo>
                <a:lnTo>
                  <a:pt x="1719326" y="107187"/>
                </a:lnTo>
                <a:lnTo>
                  <a:pt x="1719326" y="375157"/>
                </a:lnTo>
                <a:lnTo>
                  <a:pt x="1719326" y="535813"/>
                </a:lnTo>
                <a:lnTo>
                  <a:pt x="1710900" y="577528"/>
                </a:lnTo>
                <a:lnTo>
                  <a:pt x="1687925" y="611600"/>
                </a:lnTo>
                <a:lnTo>
                  <a:pt x="1653853" y="634575"/>
                </a:lnTo>
                <a:lnTo>
                  <a:pt x="1612138" y="643001"/>
                </a:lnTo>
                <a:lnTo>
                  <a:pt x="719201" y="643001"/>
                </a:lnTo>
                <a:lnTo>
                  <a:pt x="0" y="885951"/>
                </a:lnTo>
                <a:lnTo>
                  <a:pt x="290575" y="643001"/>
                </a:lnTo>
                <a:lnTo>
                  <a:pt x="111887" y="643001"/>
                </a:lnTo>
                <a:lnTo>
                  <a:pt x="70191" y="634575"/>
                </a:lnTo>
                <a:lnTo>
                  <a:pt x="36163" y="611600"/>
                </a:lnTo>
                <a:lnTo>
                  <a:pt x="13231" y="577528"/>
                </a:lnTo>
                <a:lnTo>
                  <a:pt x="4825" y="535813"/>
                </a:lnTo>
                <a:lnTo>
                  <a:pt x="4825" y="375157"/>
                </a:lnTo>
                <a:lnTo>
                  <a:pt x="4825" y="10718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383273" y="4425188"/>
            <a:ext cx="137731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 </a:t>
            </a:r>
            <a:r>
              <a:rPr sz="1300" spc="-5" dirty="0">
                <a:latin typeface="Gulim"/>
                <a:cs typeface="Gulim"/>
              </a:rPr>
              <a:t>다</a:t>
            </a:r>
            <a:r>
              <a:rPr sz="1300" spc="-20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입력하셨다면  저장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96" y="1278774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5139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사용자환경설정-&gt;거래은행</a:t>
            </a:r>
            <a:r>
              <a:rPr sz="1800" b="1" spc="-13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상세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정보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125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53201" y="1851486"/>
            <a:ext cx="2676525" cy="866775"/>
          </a:xfrm>
          <a:custGeom>
            <a:avLst/>
            <a:gdLst/>
            <a:ahLst/>
            <a:cxnLst/>
            <a:rect l="l" t="t" r="r" b="b"/>
            <a:pathLst>
              <a:path w="2676525" h="866775">
                <a:moveTo>
                  <a:pt x="2563495" y="188975"/>
                </a:moveTo>
                <a:lnTo>
                  <a:pt x="112902" y="188975"/>
                </a:lnTo>
                <a:lnTo>
                  <a:pt x="68955" y="197848"/>
                </a:lnTo>
                <a:lnTo>
                  <a:pt x="33067" y="222043"/>
                </a:lnTo>
                <a:lnTo>
                  <a:pt x="8872" y="257931"/>
                </a:lnTo>
                <a:lnTo>
                  <a:pt x="0" y="301878"/>
                </a:lnTo>
                <a:lnTo>
                  <a:pt x="0" y="753745"/>
                </a:lnTo>
                <a:lnTo>
                  <a:pt x="8872" y="797766"/>
                </a:lnTo>
                <a:lnTo>
                  <a:pt x="33067" y="833691"/>
                </a:lnTo>
                <a:lnTo>
                  <a:pt x="68955" y="857900"/>
                </a:lnTo>
                <a:lnTo>
                  <a:pt x="112902" y="866775"/>
                </a:lnTo>
                <a:lnTo>
                  <a:pt x="2563495" y="866775"/>
                </a:lnTo>
                <a:lnTo>
                  <a:pt x="2607462" y="857900"/>
                </a:lnTo>
                <a:lnTo>
                  <a:pt x="2643393" y="833691"/>
                </a:lnTo>
                <a:lnTo>
                  <a:pt x="2667633" y="797766"/>
                </a:lnTo>
                <a:lnTo>
                  <a:pt x="2676525" y="753745"/>
                </a:lnTo>
                <a:lnTo>
                  <a:pt x="2676398" y="301878"/>
                </a:lnTo>
                <a:lnTo>
                  <a:pt x="2667579" y="257931"/>
                </a:lnTo>
                <a:lnTo>
                  <a:pt x="2643378" y="222043"/>
                </a:lnTo>
                <a:lnTo>
                  <a:pt x="2607460" y="197848"/>
                </a:lnTo>
                <a:lnTo>
                  <a:pt x="2563495" y="188975"/>
                </a:lnTo>
                <a:close/>
              </a:path>
              <a:path w="2676525" h="866775">
                <a:moveTo>
                  <a:pt x="28575" y="0"/>
                </a:moveTo>
                <a:lnTo>
                  <a:pt x="446024" y="188975"/>
                </a:lnTo>
                <a:lnTo>
                  <a:pt x="1115187" y="188975"/>
                </a:lnTo>
                <a:lnTo>
                  <a:pt x="28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53201" y="1851486"/>
            <a:ext cx="2676525" cy="866775"/>
          </a:xfrm>
          <a:custGeom>
            <a:avLst/>
            <a:gdLst/>
            <a:ahLst/>
            <a:cxnLst/>
            <a:rect l="l" t="t" r="r" b="b"/>
            <a:pathLst>
              <a:path w="2676525" h="866775">
                <a:moveTo>
                  <a:pt x="0" y="301878"/>
                </a:moveTo>
                <a:lnTo>
                  <a:pt x="8872" y="257931"/>
                </a:lnTo>
                <a:lnTo>
                  <a:pt x="33067" y="222043"/>
                </a:lnTo>
                <a:lnTo>
                  <a:pt x="68955" y="197848"/>
                </a:lnTo>
                <a:lnTo>
                  <a:pt x="112902" y="188975"/>
                </a:lnTo>
                <a:lnTo>
                  <a:pt x="446024" y="188975"/>
                </a:lnTo>
                <a:lnTo>
                  <a:pt x="28575" y="0"/>
                </a:lnTo>
                <a:lnTo>
                  <a:pt x="1115187" y="188975"/>
                </a:lnTo>
                <a:lnTo>
                  <a:pt x="2563495" y="188975"/>
                </a:lnTo>
                <a:lnTo>
                  <a:pt x="2607460" y="197848"/>
                </a:lnTo>
                <a:lnTo>
                  <a:pt x="2643378" y="222043"/>
                </a:lnTo>
                <a:lnTo>
                  <a:pt x="2667579" y="257931"/>
                </a:lnTo>
                <a:lnTo>
                  <a:pt x="2676398" y="301878"/>
                </a:lnTo>
                <a:lnTo>
                  <a:pt x="2676525" y="471297"/>
                </a:lnTo>
                <a:lnTo>
                  <a:pt x="2676525" y="753745"/>
                </a:lnTo>
                <a:lnTo>
                  <a:pt x="2667633" y="797766"/>
                </a:lnTo>
                <a:lnTo>
                  <a:pt x="2643393" y="833691"/>
                </a:lnTo>
                <a:lnTo>
                  <a:pt x="2607462" y="857900"/>
                </a:lnTo>
                <a:lnTo>
                  <a:pt x="2563495" y="866775"/>
                </a:lnTo>
                <a:lnTo>
                  <a:pt x="1115187" y="866775"/>
                </a:lnTo>
                <a:lnTo>
                  <a:pt x="446024" y="866775"/>
                </a:lnTo>
                <a:lnTo>
                  <a:pt x="112902" y="866775"/>
                </a:lnTo>
                <a:lnTo>
                  <a:pt x="68955" y="857900"/>
                </a:lnTo>
                <a:lnTo>
                  <a:pt x="33067" y="833691"/>
                </a:lnTo>
                <a:lnTo>
                  <a:pt x="8872" y="797766"/>
                </a:lnTo>
                <a:lnTo>
                  <a:pt x="0" y="753745"/>
                </a:lnTo>
                <a:lnTo>
                  <a:pt x="0" y="471297"/>
                </a:lnTo>
                <a:lnTo>
                  <a:pt x="0" y="30187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65850" y="2162890"/>
            <a:ext cx="225107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사용자환경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거래은행 상세정보등록</a:t>
            </a:r>
            <a:r>
              <a:rPr sz="1300" spc="-24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00600" y="1741948"/>
            <a:ext cx="1143000" cy="214629"/>
          </a:xfrm>
          <a:custGeom>
            <a:avLst/>
            <a:gdLst/>
            <a:ahLst/>
            <a:cxnLst/>
            <a:rect l="l" t="t" r="r" b="b"/>
            <a:pathLst>
              <a:path w="1143000" h="214630">
                <a:moveTo>
                  <a:pt x="0" y="214312"/>
                </a:moveTo>
                <a:lnTo>
                  <a:pt x="1143000" y="214312"/>
                </a:lnTo>
                <a:lnTo>
                  <a:pt x="1143000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8" y="1282663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5139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사용자환경설정-&gt;거래은행</a:t>
            </a:r>
            <a:r>
              <a:rPr sz="1800" b="1" spc="-13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상세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정보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125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62225" y="2419287"/>
            <a:ext cx="3429000" cy="214629"/>
          </a:xfrm>
          <a:custGeom>
            <a:avLst/>
            <a:gdLst/>
            <a:ahLst/>
            <a:cxnLst/>
            <a:rect l="l" t="t" r="r" b="b"/>
            <a:pathLst>
              <a:path w="3429000" h="214630">
                <a:moveTo>
                  <a:pt x="0" y="214312"/>
                </a:moveTo>
                <a:lnTo>
                  <a:pt x="3429000" y="214312"/>
                </a:lnTo>
                <a:lnTo>
                  <a:pt x="3429000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72250" y="5195571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54626" y="1143000"/>
            <a:ext cx="2627630" cy="1362075"/>
          </a:xfrm>
          <a:custGeom>
            <a:avLst/>
            <a:gdLst/>
            <a:ahLst/>
            <a:cxnLst/>
            <a:rect l="l" t="t" r="r" b="b"/>
            <a:pathLst>
              <a:path w="2627629" h="1362075">
                <a:moveTo>
                  <a:pt x="1094613" y="1071499"/>
                </a:moveTo>
                <a:lnTo>
                  <a:pt x="437769" y="1071499"/>
                </a:lnTo>
                <a:lnTo>
                  <a:pt x="25400" y="1361948"/>
                </a:lnTo>
                <a:lnTo>
                  <a:pt x="1094613" y="1071499"/>
                </a:lnTo>
                <a:close/>
              </a:path>
              <a:path w="2627629" h="1362075">
                <a:moveTo>
                  <a:pt x="2448687" y="0"/>
                </a:moveTo>
                <a:lnTo>
                  <a:pt x="178562" y="0"/>
                </a:lnTo>
                <a:lnTo>
                  <a:pt x="131071" y="6374"/>
                </a:lnTo>
                <a:lnTo>
                  <a:pt x="88410" y="24365"/>
                </a:lnTo>
                <a:lnTo>
                  <a:pt x="52276" y="52276"/>
                </a:lnTo>
                <a:lnTo>
                  <a:pt x="24365" y="88410"/>
                </a:lnTo>
                <a:lnTo>
                  <a:pt x="6374" y="131071"/>
                </a:lnTo>
                <a:lnTo>
                  <a:pt x="0" y="178562"/>
                </a:lnTo>
                <a:lnTo>
                  <a:pt x="0" y="892937"/>
                </a:lnTo>
                <a:lnTo>
                  <a:pt x="6374" y="940383"/>
                </a:lnTo>
                <a:lnTo>
                  <a:pt x="24365" y="983031"/>
                </a:lnTo>
                <a:lnTo>
                  <a:pt x="52276" y="1019175"/>
                </a:lnTo>
                <a:lnTo>
                  <a:pt x="88410" y="1047105"/>
                </a:lnTo>
                <a:lnTo>
                  <a:pt x="131071" y="1065116"/>
                </a:lnTo>
                <a:lnTo>
                  <a:pt x="178562" y="1071499"/>
                </a:lnTo>
                <a:lnTo>
                  <a:pt x="2448687" y="1071499"/>
                </a:lnTo>
                <a:lnTo>
                  <a:pt x="2496133" y="1065116"/>
                </a:lnTo>
                <a:lnTo>
                  <a:pt x="2538781" y="1047105"/>
                </a:lnTo>
                <a:lnTo>
                  <a:pt x="2574924" y="1019175"/>
                </a:lnTo>
                <a:lnTo>
                  <a:pt x="2602855" y="983031"/>
                </a:lnTo>
                <a:lnTo>
                  <a:pt x="2620866" y="940383"/>
                </a:lnTo>
                <a:lnTo>
                  <a:pt x="2627249" y="892937"/>
                </a:lnTo>
                <a:lnTo>
                  <a:pt x="2627249" y="178562"/>
                </a:lnTo>
                <a:lnTo>
                  <a:pt x="2620866" y="131071"/>
                </a:lnTo>
                <a:lnTo>
                  <a:pt x="2602855" y="88410"/>
                </a:lnTo>
                <a:lnTo>
                  <a:pt x="2574925" y="52276"/>
                </a:lnTo>
                <a:lnTo>
                  <a:pt x="2538781" y="24365"/>
                </a:lnTo>
                <a:lnTo>
                  <a:pt x="2496133" y="6374"/>
                </a:lnTo>
                <a:lnTo>
                  <a:pt x="2448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54626" y="1143000"/>
            <a:ext cx="2627630" cy="1362075"/>
          </a:xfrm>
          <a:custGeom>
            <a:avLst/>
            <a:gdLst/>
            <a:ahLst/>
            <a:cxnLst/>
            <a:rect l="l" t="t" r="r" b="b"/>
            <a:pathLst>
              <a:path w="2627629" h="1362075">
                <a:moveTo>
                  <a:pt x="0" y="178562"/>
                </a:moveTo>
                <a:lnTo>
                  <a:pt x="6374" y="131071"/>
                </a:lnTo>
                <a:lnTo>
                  <a:pt x="24365" y="88410"/>
                </a:lnTo>
                <a:lnTo>
                  <a:pt x="52276" y="52276"/>
                </a:lnTo>
                <a:lnTo>
                  <a:pt x="88410" y="24365"/>
                </a:lnTo>
                <a:lnTo>
                  <a:pt x="131071" y="6374"/>
                </a:lnTo>
                <a:lnTo>
                  <a:pt x="178562" y="0"/>
                </a:lnTo>
                <a:lnTo>
                  <a:pt x="437769" y="0"/>
                </a:lnTo>
                <a:lnTo>
                  <a:pt x="1094613" y="0"/>
                </a:lnTo>
                <a:lnTo>
                  <a:pt x="2448687" y="0"/>
                </a:lnTo>
                <a:lnTo>
                  <a:pt x="2496133" y="6374"/>
                </a:lnTo>
                <a:lnTo>
                  <a:pt x="2538781" y="24365"/>
                </a:lnTo>
                <a:lnTo>
                  <a:pt x="2574925" y="52276"/>
                </a:lnTo>
                <a:lnTo>
                  <a:pt x="2602855" y="88410"/>
                </a:lnTo>
                <a:lnTo>
                  <a:pt x="2620866" y="131071"/>
                </a:lnTo>
                <a:lnTo>
                  <a:pt x="2627249" y="178562"/>
                </a:lnTo>
                <a:lnTo>
                  <a:pt x="2627249" y="624966"/>
                </a:lnTo>
                <a:lnTo>
                  <a:pt x="2627249" y="892937"/>
                </a:lnTo>
                <a:lnTo>
                  <a:pt x="2620866" y="940383"/>
                </a:lnTo>
                <a:lnTo>
                  <a:pt x="2602855" y="983031"/>
                </a:lnTo>
                <a:lnTo>
                  <a:pt x="2574925" y="1019175"/>
                </a:lnTo>
                <a:lnTo>
                  <a:pt x="2538781" y="1047105"/>
                </a:lnTo>
                <a:lnTo>
                  <a:pt x="2496133" y="1065116"/>
                </a:lnTo>
                <a:lnTo>
                  <a:pt x="2448687" y="1071499"/>
                </a:lnTo>
                <a:lnTo>
                  <a:pt x="1094613" y="1071499"/>
                </a:lnTo>
                <a:lnTo>
                  <a:pt x="25400" y="1361948"/>
                </a:lnTo>
                <a:lnTo>
                  <a:pt x="437769" y="1071499"/>
                </a:lnTo>
                <a:lnTo>
                  <a:pt x="178562" y="1071499"/>
                </a:lnTo>
                <a:lnTo>
                  <a:pt x="131071" y="1065116"/>
                </a:lnTo>
                <a:lnTo>
                  <a:pt x="88410" y="1047105"/>
                </a:lnTo>
                <a:lnTo>
                  <a:pt x="52276" y="1019175"/>
                </a:lnTo>
                <a:lnTo>
                  <a:pt x="24365" y="983031"/>
                </a:lnTo>
                <a:lnTo>
                  <a:pt x="6374" y="940383"/>
                </a:lnTo>
                <a:lnTo>
                  <a:pt x="0" y="892937"/>
                </a:lnTo>
                <a:lnTo>
                  <a:pt x="0" y="624966"/>
                </a:lnTo>
                <a:lnTo>
                  <a:pt x="0" y="17856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886325" y="1263904"/>
            <a:ext cx="2206625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495934" indent="-12192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거래은행을 찾아  마우스로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  <a:p>
            <a:pPr marL="134620" marR="5080" indent="-121920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매뉴얼에서는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농협중앙회를  예로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선택합니다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83301" y="4681158"/>
            <a:ext cx="1117600" cy="611505"/>
          </a:xfrm>
          <a:custGeom>
            <a:avLst/>
            <a:gdLst/>
            <a:ahLst/>
            <a:cxnLst/>
            <a:rect l="l" t="t" r="r" b="b"/>
            <a:pathLst>
              <a:path w="1117600" h="611504">
                <a:moveTo>
                  <a:pt x="931291" y="431800"/>
                </a:moveTo>
                <a:lnTo>
                  <a:pt x="651890" y="431800"/>
                </a:lnTo>
                <a:lnTo>
                  <a:pt x="1081024" y="611251"/>
                </a:lnTo>
                <a:lnTo>
                  <a:pt x="931291" y="431800"/>
                </a:lnTo>
                <a:close/>
              </a:path>
              <a:path w="1117600" h="611504">
                <a:moveTo>
                  <a:pt x="1045591" y="0"/>
                </a:moveTo>
                <a:lnTo>
                  <a:pt x="71882" y="0"/>
                </a:lnTo>
                <a:lnTo>
                  <a:pt x="43880" y="5661"/>
                </a:lnTo>
                <a:lnTo>
                  <a:pt x="21034" y="21097"/>
                </a:lnTo>
                <a:lnTo>
                  <a:pt x="5641" y="43987"/>
                </a:lnTo>
                <a:lnTo>
                  <a:pt x="0" y="72008"/>
                </a:lnTo>
                <a:lnTo>
                  <a:pt x="0" y="359791"/>
                </a:lnTo>
                <a:lnTo>
                  <a:pt x="5641" y="387812"/>
                </a:lnTo>
                <a:lnTo>
                  <a:pt x="21034" y="410702"/>
                </a:lnTo>
                <a:lnTo>
                  <a:pt x="43880" y="426138"/>
                </a:lnTo>
                <a:lnTo>
                  <a:pt x="71882" y="431800"/>
                </a:lnTo>
                <a:lnTo>
                  <a:pt x="1045591" y="431800"/>
                </a:lnTo>
                <a:lnTo>
                  <a:pt x="1073612" y="426138"/>
                </a:lnTo>
                <a:lnTo>
                  <a:pt x="1096502" y="410702"/>
                </a:lnTo>
                <a:lnTo>
                  <a:pt x="1111938" y="387812"/>
                </a:lnTo>
                <a:lnTo>
                  <a:pt x="1117600" y="359791"/>
                </a:lnTo>
                <a:lnTo>
                  <a:pt x="1117600" y="72008"/>
                </a:lnTo>
                <a:lnTo>
                  <a:pt x="1111938" y="43987"/>
                </a:lnTo>
                <a:lnTo>
                  <a:pt x="1096502" y="21097"/>
                </a:lnTo>
                <a:lnTo>
                  <a:pt x="1073612" y="5661"/>
                </a:lnTo>
                <a:lnTo>
                  <a:pt x="10455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83301" y="4681158"/>
            <a:ext cx="1117600" cy="611505"/>
          </a:xfrm>
          <a:custGeom>
            <a:avLst/>
            <a:gdLst/>
            <a:ahLst/>
            <a:cxnLst/>
            <a:rect l="l" t="t" r="r" b="b"/>
            <a:pathLst>
              <a:path w="1117600" h="611504">
                <a:moveTo>
                  <a:pt x="0" y="72008"/>
                </a:moveTo>
                <a:lnTo>
                  <a:pt x="5641" y="43987"/>
                </a:lnTo>
                <a:lnTo>
                  <a:pt x="21034" y="21097"/>
                </a:lnTo>
                <a:lnTo>
                  <a:pt x="43880" y="5661"/>
                </a:lnTo>
                <a:lnTo>
                  <a:pt x="71882" y="0"/>
                </a:lnTo>
                <a:lnTo>
                  <a:pt x="651890" y="0"/>
                </a:lnTo>
                <a:lnTo>
                  <a:pt x="931291" y="0"/>
                </a:lnTo>
                <a:lnTo>
                  <a:pt x="1045591" y="0"/>
                </a:lnTo>
                <a:lnTo>
                  <a:pt x="1073612" y="5661"/>
                </a:lnTo>
                <a:lnTo>
                  <a:pt x="1096502" y="21097"/>
                </a:lnTo>
                <a:lnTo>
                  <a:pt x="1111938" y="43987"/>
                </a:lnTo>
                <a:lnTo>
                  <a:pt x="1117600" y="72008"/>
                </a:lnTo>
                <a:lnTo>
                  <a:pt x="1117600" y="251841"/>
                </a:lnTo>
                <a:lnTo>
                  <a:pt x="1117600" y="359791"/>
                </a:lnTo>
                <a:lnTo>
                  <a:pt x="1111938" y="387812"/>
                </a:lnTo>
                <a:lnTo>
                  <a:pt x="1096502" y="410702"/>
                </a:lnTo>
                <a:lnTo>
                  <a:pt x="1073612" y="426138"/>
                </a:lnTo>
                <a:lnTo>
                  <a:pt x="1045591" y="431800"/>
                </a:lnTo>
                <a:lnTo>
                  <a:pt x="931291" y="431800"/>
                </a:lnTo>
                <a:lnTo>
                  <a:pt x="1081024" y="611251"/>
                </a:lnTo>
                <a:lnTo>
                  <a:pt x="651890" y="431800"/>
                </a:lnTo>
                <a:lnTo>
                  <a:pt x="71882" y="431800"/>
                </a:lnTo>
                <a:lnTo>
                  <a:pt x="43880" y="426138"/>
                </a:lnTo>
                <a:lnTo>
                  <a:pt x="21034" y="410702"/>
                </a:lnTo>
                <a:lnTo>
                  <a:pt x="5641" y="387812"/>
                </a:lnTo>
                <a:lnTo>
                  <a:pt x="0" y="359791"/>
                </a:lnTo>
                <a:lnTo>
                  <a:pt x="0" y="251841"/>
                </a:lnTo>
                <a:lnTo>
                  <a:pt x="0" y="7200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684011" y="4780344"/>
            <a:ext cx="8407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</a:t>
            </a:r>
            <a:r>
              <a:rPr sz="1300" spc="-85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수정클릭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2" y="1277313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5139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3.</a:t>
            </a:r>
            <a:r>
              <a:rPr spc="-100" dirty="0"/>
              <a:t> </a:t>
            </a:r>
            <a:r>
              <a:rPr spc="-20" dirty="0"/>
              <a:t>사용자환경설정-&gt;거래은행</a:t>
            </a:r>
            <a:r>
              <a:rPr spc="-135" dirty="0"/>
              <a:t> </a:t>
            </a:r>
            <a:r>
              <a:rPr spc="-10" dirty="0"/>
              <a:t>상세</a:t>
            </a:r>
            <a:r>
              <a:rPr spc="-110" dirty="0"/>
              <a:t> </a:t>
            </a:r>
            <a:r>
              <a:rPr spc="-10" dirty="0"/>
              <a:t>정보</a:t>
            </a:r>
            <a:r>
              <a:rPr spc="-110" dirty="0"/>
              <a:t> </a:t>
            </a:r>
            <a:r>
              <a:rPr spc="-10" dirty="0"/>
              <a:t>등록</a:t>
            </a:r>
            <a:r>
              <a:rPr spc="-125" dirty="0"/>
              <a:t>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6505" y="5917793"/>
            <a:ext cx="8039734" cy="42925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710565" marR="807720" indent="30480">
              <a:lnSpc>
                <a:spcPct val="103800"/>
              </a:lnSpc>
              <a:spcBef>
                <a:spcPts val="35"/>
              </a:spcBef>
            </a:pPr>
            <a:r>
              <a:rPr sz="1300" spc="-5" dirty="0">
                <a:latin typeface="Gulim"/>
                <a:cs typeface="Gulim"/>
              </a:rPr>
              <a:t>거래은행 상세 정보의 내용은 매우 중요하며 이용자께서 임의로 변경하시면 안됩니다.  변경할 내용이 있다면 거래은행과 데이콤 고객센터(02-2089-0202)에 문의하여</a:t>
            </a:r>
            <a:r>
              <a:rPr sz="1300" spc="14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주세요.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0062" y="5843587"/>
            <a:ext cx="8072755" cy="571500"/>
          </a:xfrm>
          <a:custGeom>
            <a:avLst/>
            <a:gdLst/>
            <a:ahLst/>
            <a:cxnLst/>
            <a:rect l="l" t="t" r="r" b="b"/>
            <a:pathLst>
              <a:path w="8072755" h="571500">
                <a:moveTo>
                  <a:pt x="0" y="95250"/>
                </a:moveTo>
                <a:lnTo>
                  <a:pt x="7485" y="58175"/>
                </a:lnTo>
                <a:lnTo>
                  <a:pt x="27898" y="27898"/>
                </a:lnTo>
                <a:lnTo>
                  <a:pt x="58175" y="7485"/>
                </a:lnTo>
                <a:lnTo>
                  <a:pt x="95250" y="0"/>
                </a:lnTo>
                <a:lnTo>
                  <a:pt x="7977187" y="0"/>
                </a:lnTo>
                <a:lnTo>
                  <a:pt x="8014251" y="7485"/>
                </a:lnTo>
                <a:lnTo>
                  <a:pt x="8044529" y="27898"/>
                </a:lnTo>
                <a:lnTo>
                  <a:pt x="8064948" y="58175"/>
                </a:lnTo>
                <a:lnTo>
                  <a:pt x="8072437" y="95250"/>
                </a:lnTo>
                <a:lnTo>
                  <a:pt x="8072437" y="476250"/>
                </a:lnTo>
                <a:lnTo>
                  <a:pt x="8064948" y="513324"/>
                </a:lnTo>
                <a:lnTo>
                  <a:pt x="8044529" y="543601"/>
                </a:lnTo>
                <a:lnTo>
                  <a:pt x="8014251" y="564014"/>
                </a:lnTo>
                <a:lnTo>
                  <a:pt x="7977187" y="571500"/>
                </a:lnTo>
                <a:lnTo>
                  <a:pt x="95250" y="571500"/>
                </a:lnTo>
                <a:lnTo>
                  <a:pt x="58175" y="564014"/>
                </a:lnTo>
                <a:lnTo>
                  <a:pt x="27898" y="543601"/>
                </a:lnTo>
                <a:lnTo>
                  <a:pt x="7485" y="513324"/>
                </a:lnTo>
                <a:lnTo>
                  <a:pt x="0" y="476250"/>
                </a:lnTo>
                <a:lnTo>
                  <a:pt x="0" y="95250"/>
                </a:lnTo>
                <a:close/>
              </a:path>
            </a:pathLst>
          </a:custGeom>
          <a:ln w="25400">
            <a:solidFill>
              <a:srgbClr val="FB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6912" y="5726112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6912" y="5856287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80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60595" y="3703765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52720" y="3200400"/>
            <a:ext cx="1224280" cy="606425"/>
          </a:xfrm>
          <a:custGeom>
            <a:avLst/>
            <a:gdLst/>
            <a:ahLst/>
            <a:cxnLst/>
            <a:rect l="l" t="t" r="r" b="b"/>
            <a:pathLst>
              <a:path w="1224279" h="606425">
                <a:moveTo>
                  <a:pt x="509904" y="428751"/>
                </a:moveTo>
                <a:lnTo>
                  <a:pt x="203962" y="428751"/>
                </a:lnTo>
                <a:lnTo>
                  <a:pt x="39624" y="606425"/>
                </a:lnTo>
                <a:lnTo>
                  <a:pt x="509904" y="428751"/>
                </a:lnTo>
                <a:close/>
              </a:path>
              <a:path w="1224279" h="606425">
                <a:moveTo>
                  <a:pt x="1152398" y="0"/>
                </a:moveTo>
                <a:lnTo>
                  <a:pt x="71374" y="0"/>
                </a:lnTo>
                <a:lnTo>
                  <a:pt x="43559" y="5617"/>
                </a:lnTo>
                <a:lnTo>
                  <a:pt x="20875" y="20939"/>
                </a:lnTo>
                <a:lnTo>
                  <a:pt x="5597" y="43666"/>
                </a:lnTo>
                <a:lnTo>
                  <a:pt x="0" y="71500"/>
                </a:lnTo>
                <a:lnTo>
                  <a:pt x="0" y="357250"/>
                </a:lnTo>
                <a:lnTo>
                  <a:pt x="5597" y="385085"/>
                </a:lnTo>
                <a:lnTo>
                  <a:pt x="20875" y="407812"/>
                </a:lnTo>
                <a:lnTo>
                  <a:pt x="43559" y="423134"/>
                </a:lnTo>
                <a:lnTo>
                  <a:pt x="71374" y="428751"/>
                </a:lnTo>
                <a:lnTo>
                  <a:pt x="1152398" y="428751"/>
                </a:lnTo>
                <a:lnTo>
                  <a:pt x="1180232" y="423134"/>
                </a:lnTo>
                <a:lnTo>
                  <a:pt x="1202959" y="407812"/>
                </a:lnTo>
                <a:lnTo>
                  <a:pt x="1218281" y="385085"/>
                </a:lnTo>
                <a:lnTo>
                  <a:pt x="1223899" y="357250"/>
                </a:lnTo>
                <a:lnTo>
                  <a:pt x="1223899" y="71500"/>
                </a:lnTo>
                <a:lnTo>
                  <a:pt x="1218281" y="43666"/>
                </a:lnTo>
                <a:lnTo>
                  <a:pt x="1202959" y="20939"/>
                </a:lnTo>
                <a:lnTo>
                  <a:pt x="1180232" y="5617"/>
                </a:lnTo>
                <a:lnTo>
                  <a:pt x="1152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52720" y="3200400"/>
            <a:ext cx="1224280" cy="606425"/>
          </a:xfrm>
          <a:custGeom>
            <a:avLst/>
            <a:gdLst/>
            <a:ahLst/>
            <a:cxnLst/>
            <a:rect l="l" t="t" r="r" b="b"/>
            <a:pathLst>
              <a:path w="1224279" h="606425">
                <a:moveTo>
                  <a:pt x="0" y="71500"/>
                </a:moveTo>
                <a:lnTo>
                  <a:pt x="5597" y="43666"/>
                </a:lnTo>
                <a:lnTo>
                  <a:pt x="20875" y="20939"/>
                </a:lnTo>
                <a:lnTo>
                  <a:pt x="43559" y="5617"/>
                </a:lnTo>
                <a:lnTo>
                  <a:pt x="71374" y="0"/>
                </a:lnTo>
                <a:lnTo>
                  <a:pt x="203962" y="0"/>
                </a:lnTo>
                <a:lnTo>
                  <a:pt x="509904" y="0"/>
                </a:lnTo>
                <a:lnTo>
                  <a:pt x="1152398" y="0"/>
                </a:lnTo>
                <a:lnTo>
                  <a:pt x="1180232" y="5617"/>
                </a:lnTo>
                <a:lnTo>
                  <a:pt x="1202959" y="20939"/>
                </a:lnTo>
                <a:lnTo>
                  <a:pt x="1218281" y="43666"/>
                </a:lnTo>
                <a:lnTo>
                  <a:pt x="1223899" y="71500"/>
                </a:lnTo>
                <a:lnTo>
                  <a:pt x="1223899" y="250062"/>
                </a:lnTo>
                <a:lnTo>
                  <a:pt x="1223899" y="357250"/>
                </a:lnTo>
                <a:lnTo>
                  <a:pt x="1218281" y="385085"/>
                </a:lnTo>
                <a:lnTo>
                  <a:pt x="1202959" y="407812"/>
                </a:lnTo>
                <a:lnTo>
                  <a:pt x="1180232" y="423134"/>
                </a:lnTo>
                <a:lnTo>
                  <a:pt x="1152398" y="428751"/>
                </a:lnTo>
                <a:lnTo>
                  <a:pt x="509904" y="428751"/>
                </a:lnTo>
                <a:lnTo>
                  <a:pt x="39624" y="606425"/>
                </a:lnTo>
                <a:lnTo>
                  <a:pt x="203962" y="428751"/>
                </a:lnTo>
                <a:lnTo>
                  <a:pt x="71374" y="428751"/>
                </a:lnTo>
                <a:lnTo>
                  <a:pt x="43559" y="423134"/>
                </a:lnTo>
                <a:lnTo>
                  <a:pt x="20875" y="407812"/>
                </a:lnTo>
                <a:lnTo>
                  <a:pt x="5597" y="385085"/>
                </a:lnTo>
                <a:lnTo>
                  <a:pt x="0" y="357250"/>
                </a:lnTo>
                <a:lnTo>
                  <a:pt x="0" y="250062"/>
                </a:lnTo>
                <a:lnTo>
                  <a:pt x="0" y="715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53177" y="3297682"/>
            <a:ext cx="915669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예</a:t>
            </a:r>
            <a:r>
              <a:rPr sz="1300" spc="-5" dirty="0">
                <a:latin typeface="Constantia"/>
                <a:cs typeface="Constantia"/>
              </a:rPr>
              <a:t>(Y)</a:t>
            </a:r>
            <a:r>
              <a:rPr sz="1300" spc="-65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02" y="1282663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5139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사용자환경설정-&gt;거래은행</a:t>
            </a:r>
            <a:r>
              <a:rPr sz="1800" b="1" spc="-13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상세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정보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125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74825" y="2315099"/>
            <a:ext cx="609600" cy="224154"/>
          </a:xfrm>
          <a:custGeom>
            <a:avLst/>
            <a:gdLst/>
            <a:ahLst/>
            <a:cxnLst/>
            <a:rect l="l" t="t" r="r" b="b"/>
            <a:pathLst>
              <a:path w="609600" h="224155">
                <a:moveTo>
                  <a:pt x="0" y="223837"/>
                </a:moveTo>
                <a:lnTo>
                  <a:pt x="609600" y="223837"/>
                </a:lnTo>
                <a:lnTo>
                  <a:pt x="609600" y="0"/>
                </a:lnTo>
                <a:lnTo>
                  <a:pt x="0" y="0"/>
                </a:lnTo>
                <a:lnTo>
                  <a:pt x="0" y="223837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50850" y="2435686"/>
            <a:ext cx="1522730" cy="663575"/>
          </a:xfrm>
          <a:custGeom>
            <a:avLst/>
            <a:gdLst/>
            <a:ahLst/>
            <a:cxnLst/>
            <a:rect l="l" t="t" r="r" b="b"/>
            <a:pathLst>
              <a:path w="1522729" h="663575">
                <a:moveTo>
                  <a:pt x="1450848" y="234950"/>
                </a:moveTo>
                <a:lnTo>
                  <a:pt x="71374" y="234950"/>
                </a:lnTo>
                <a:lnTo>
                  <a:pt x="43559" y="240567"/>
                </a:lnTo>
                <a:lnTo>
                  <a:pt x="20875" y="255889"/>
                </a:lnTo>
                <a:lnTo>
                  <a:pt x="5597" y="278616"/>
                </a:lnTo>
                <a:lnTo>
                  <a:pt x="0" y="306450"/>
                </a:lnTo>
                <a:lnTo>
                  <a:pt x="0" y="592074"/>
                </a:lnTo>
                <a:lnTo>
                  <a:pt x="5597" y="619908"/>
                </a:lnTo>
                <a:lnTo>
                  <a:pt x="20875" y="642635"/>
                </a:lnTo>
                <a:lnTo>
                  <a:pt x="43559" y="657957"/>
                </a:lnTo>
                <a:lnTo>
                  <a:pt x="71374" y="663575"/>
                </a:lnTo>
                <a:lnTo>
                  <a:pt x="1450848" y="663575"/>
                </a:lnTo>
                <a:lnTo>
                  <a:pt x="1478682" y="657957"/>
                </a:lnTo>
                <a:lnTo>
                  <a:pt x="1501409" y="642635"/>
                </a:lnTo>
                <a:lnTo>
                  <a:pt x="1516731" y="619908"/>
                </a:lnTo>
                <a:lnTo>
                  <a:pt x="1522349" y="592074"/>
                </a:lnTo>
                <a:lnTo>
                  <a:pt x="1522349" y="306450"/>
                </a:lnTo>
                <a:lnTo>
                  <a:pt x="1516731" y="278616"/>
                </a:lnTo>
                <a:lnTo>
                  <a:pt x="1501409" y="255889"/>
                </a:lnTo>
                <a:lnTo>
                  <a:pt x="1478682" y="240567"/>
                </a:lnTo>
                <a:lnTo>
                  <a:pt x="1450848" y="234950"/>
                </a:lnTo>
                <a:close/>
              </a:path>
              <a:path w="1522729" h="663575">
                <a:moveTo>
                  <a:pt x="1428623" y="0"/>
                </a:moveTo>
                <a:lnTo>
                  <a:pt x="887983" y="234950"/>
                </a:lnTo>
                <a:lnTo>
                  <a:pt x="1268602" y="234950"/>
                </a:lnTo>
                <a:lnTo>
                  <a:pt x="1428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50850" y="2435686"/>
            <a:ext cx="1522730" cy="663575"/>
          </a:xfrm>
          <a:custGeom>
            <a:avLst/>
            <a:gdLst/>
            <a:ahLst/>
            <a:cxnLst/>
            <a:rect l="l" t="t" r="r" b="b"/>
            <a:pathLst>
              <a:path w="1522729" h="663575">
                <a:moveTo>
                  <a:pt x="0" y="306450"/>
                </a:moveTo>
                <a:lnTo>
                  <a:pt x="5597" y="278616"/>
                </a:lnTo>
                <a:lnTo>
                  <a:pt x="20875" y="255889"/>
                </a:lnTo>
                <a:lnTo>
                  <a:pt x="43559" y="240567"/>
                </a:lnTo>
                <a:lnTo>
                  <a:pt x="71374" y="234950"/>
                </a:lnTo>
                <a:lnTo>
                  <a:pt x="887983" y="234950"/>
                </a:lnTo>
                <a:lnTo>
                  <a:pt x="1428623" y="0"/>
                </a:lnTo>
                <a:lnTo>
                  <a:pt x="1268602" y="234950"/>
                </a:lnTo>
                <a:lnTo>
                  <a:pt x="1450848" y="234950"/>
                </a:lnTo>
                <a:lnTo>
                  <a:pt x="1478682" y="240567"/>
                </a:lnTo>
                <a:lnTo>
                  <a:pt x="1501409" y="255889"/>
                </a:lnTo>
                <a:lnTo>
                  <a:pt x="1516731" y="278616"/>
                </a:lnTo>
                <a:lnTo>
                  <a:pt x="1522349" y="306450"/>
                </a:lnTo>
                <a:lnTo>
                  <a:pt x="1522349" y="413512"/>
                </a:lnTo>
                <a:lnTo>
                  <a:pt x="1522349" y="592074"/>
                </a:lnTo>
                <a:lnTo>
                  <a:pt x="1516731" y="619908"/>
                </a:lnTo>
                <a:lnTo>
                  <a:pt x="1501409" y="642635"/>
                </a:lnTo>
                <a:lnTo>
                  <a:pt x="1478682" y="657957"/>
                </a:lnTo>
                <a:lnTo>
                  <a:pt x="1450848" y="663575"/>
                </a:lnTo>
                <a:lnTo>
                  <a:pt x="1268602" y="663575"/>
                </a:lnTo>
                <a:lnTo>
                  <a:pt x="887983" y="663575"/>
                </a:lnTo>
                <a:lnTo>
                  <a:pt x="71374" y="663575"/>
                </a:lnTo>
                <a:lnTo>
                  <a:pt x="43559" y="657957"/>
                </a:lnTo>
                <a:lnTo>
                  <a:pt x="20875" y="642635"/>
                </a:lnTo>
                <a:lnTo>
                  <a:pt x="5597" y="619908"/>
                </a:lnTo>
                <a:lnTo>
                  <a:pt x="0" y="592074"/>
                </a:lnTo>
                <a:lnTo>
                  <a:pt x="0" y="413512"/>
                </a:lnTo>
                <a:lnTo>
                  <a:pt x="0" y="30645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51433" y="2767663"/>
            <a:ext cx="11912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별도입력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89" y="1282954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5139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3.</a:t>
            </a:r>
            <a:r>
              <a:rPr spc="-100" dirty="0"/>
              <a:t> </a:t>
            </a:r>
            <a:r>
              <a:rPr spc="-20" dirty="0"/>
              <a:t>사용자환경설정-&gt;거래은행</a:t>
            </a:r>
            <a:r>
              <a:rPr spc="-135" dirty="0"/>
              <a:t> </a:t>
            </a:r>
            <a:r>
              <a:rPr spc="-10" dirty="0"/>
              <a:t>상세</a:t>
            </a:r>
            <a:r>
              <a:rPr spc="-110" dirty="0"/>
              <a:t> </a:t>
            </a:r>
            <a:r>
              <a:rPr spc="-10" dirty="0"/>
              <a:t>정보</a:t>
            </a:r>
            <a:r>
              <a:rPr spc="-110" dirty="0"/>
              <a:t> </a:t>
            </a:r>
            <a:r>
              <a:rPr spc="-10" dirty="0"/>
              <a:t>등록</a:t>
            </a:r>
            <a:r>
              <a:rPr spc="-125" dirty="0"/>
              <a:t>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6505" y="5917793"/>
            <a:ext cx="8039734" cy="42925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710565" marR="572770" indent="30480">
              <a:lnSpc>
                <a:spcPct val="103800"/>
              </a:lnSpc>
              <a:spcBef>
                <a:spcPts val="35"/>
              </a:spcBef>
            </a:pPr>
            <a:r>
              <a:rPr sz="1300" spc="-5" dirty="0">
                <a:latin typeface="Gulim"/>
                <a:cs typeface="Gulim"/>
              </a:rPr>
              <a:t>고객번호는 은행마다 부르는 명칭이 다르며 고객번호, 기관코드, 펌뱅킹ID등으로 불립니다.  은행에서 부여받은 고객번호를 모르신다면 은행으로</a:t>
            </a:r>
            <a:r>
              <a:rPr sz="1300" spc="1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문의해주세요.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0062" y="5843587"/>
            <a:ext cx="8072755" cy="571500"/>
          </a:xfrm>
          <a:custGeom>
            <a:avLst/>
            <a:gdLst/>
            <a:ahLst/>
            <a:cxnLst/>
            <a:rect l="l" t="t" r="r" b="b"/>
            <a:pathLst>
              <a:path w="8072755" h="571500">
                <a:moveTo>
                  <a:pt x="0" y="95250"/>
                </a:moveTo>
                <a:lnTo>
                  <a:pt x="7485" y="58175"/>
                </a:lnTo>
                <a:lnTo>
                  <a:pt x="27898" y="27898"/>
                </a:lnTo>
                <a:lnTo>
                  <a:pt x="58175" y="7485"/>
                </a:lnTo>
                <a:lnTo>
                  <a:pt x="95250" y="0"/>
                </a:lnTo>
                <a:lnTo>
                  <a:pt x="7977187" y="0"/>
                </a:lnTo>
                <a:lnTo>
                  <a:pt x="8014251" y="7485"/>
                </a:lnTo>
                <a:lnTo>
                  <a:pt x="8044529" y="27898"/>
                </a:lnTo>
                <a:lnTo>
                  <a:pt x="8064948" y="58175"/>
                </a:lnTo>
                <a:lnTo>
                  <a:pt x="8072437" y="95250"/>
                </a:lnTo>
                <a:lnTo>
                  <a:pt x="8072437" y="476250"/>
                </a:lnTo>
                <a:lnTo>
                  <a:pt x="8064948" y="513324"/>
                </a:lnTo>
                <a:lnTo>
                  <a:pt x="8044529" y="543601"/>
                </a:lnTo>
                <a:lnTo>
                  <a:pt x="8014251" y="564014"/>
                </a:lnTo>
                <a:lnTo>
                  <a:pt x="7977187" y="571500"/>
                </a:lnTo>
                <a:lnTo>
                  <a:pt x="95250" y="571500"/>
                </a:lnTo>
                <a:lnTo>
                  <a:pt x="58175" y="564014"/>
                </a:lnTo>
                <a:lnTo>
                  <a:pt x="27898" y="543601"/>
                </a:lnTo>
                <a:lnTo>
                  <a:pt x="7485" y="513324"/>
                </a:lnTo>
                <a:lnTo>
                  <a:pt x="0" y="476250"/>
                </a:lnTo>
                <a:lnTo>
                  <a:pt x="0" y="95250"/>
                </a:lnTo>
                <a:close/>
              </a:path>
            </a:pathLst>
          </a:custGeom>
          <a:ln w="25400">
            <a:solidFill>
              <a:srgbClr val="FB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6912" y="5726112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6912" y="5856287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80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57701" y="2268076"/>
            <a:ext cx="786130" cy="214629"/>
          </a:xfrm>
          <a:custGeom>
            <a:avLst/>
            <a:gdLst/>
            <a:ahLst/>
            <a:cxnLst/>
            <a:rect l="l" t="t" r="r" b="b"/>
            <a:pathLst>
              <a:path w="786129" h="214630">
                <a:moveTo>
                  <a:pt x="0" y="214312"/>
                </a:moveTo>
                <a:lnTo>
                  <a:pt x="785812" y="214312"/>
                </a:lnTo>
                <a:lnTo>
                  <a:pt x="785812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76926" y="2258551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30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57951" y="4892150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2775" y="1313989"/>
            <a:ext cx="2952750" cy="1050925"/>
          </a:xfrm>
          <a:custGeom>
            <a:avLst/>
            <a:gdLst/>
            <a:ahLst/>
            <a:cxnLst/>
            <a:rect l="l" t="t" r="r" b="b"/>
            <a:pathLst>
              <a:path w="2952750" h="1050925">
                <a:moveTo>
                  <a:pt x="1230376" y="714375"/>
                </a:moveTo>
                <a:lnTo>
                  <a:pt x="492125" y="714375"/>
                </a:lnTo>
                <a:lnTo>
                  <a:pt x="133350" y="1050925"/>
                </a:lnTo>
                <a:lnTo>
                  <a:pt x="1230376" y="714375"/>
                </a:lnTo>
                <a:close/>
              </a:path>
              <a:path w="2952750" h="1050925">
                <a:moveTo>
                  <a:pt x="2833624" y="0"/>
                </a:moveTo>
                <a:lnTo>
                  <a:pt x="119125" y="0"/>
                </a:lnTo>
                <a:lnTo>
                  <a:pt x="72759" y="9362"/>
                </a:lnTo>
                <a:lnTo>
                  <a:pt x="34893" y="34893"/>
                </a:lnTo>
                <a:lnTo>
                  <a:pt x="9362" y="72759"/>
                </a:lnTo>
                <a:lnTo>
                  <a:pt x="0" y="119125"/>
                </a:lnTo>
                <a:lnTo>
                  <a:pt x="25" y="595376"/>
                </a:lnTo>
                <a:lnTo>
                  <a:pt x="9362" y="641615"/>
                </a:lnTo>
                <a:lnTo>
                  <a:pt x="34893" y="679481"/>
                </a:lnTo>
                <a:lnTo>
                  <a:pt x="72759" y="705012"/>
                </a:lnTo>
                <a:lnTo>
                  <a:pt x="119125" y="714375"/>
                </a:lnTo>
                <a:lnTo>
                  <a:pt x="2833624" y="714375"/>
                </a:lnTo>
                <a:lnTo>
                  <a:pt x="2879990" y="705012"/>
                </a:lnTo>
                <a:lnTo>
                  <a:pt x="2917856" y="679481"/>
                </a:lnTo>
                <a:lnTo>
                  <a:pt x="2943387" y="641615"/>
                </a:lnTo>
                <a:lnTo>
                  <a:pt x="2952724" y="595376"/>
                </a:lnTo>
                <a:lnTo>
                  <a:pt x="2952750" y="119125"/>
                </a:lnTo>
                <a:lnTo>
                  <a:pt x="2943387" y="72759"/>
                </a:lnTo>
                <a:lnTo>
                  <a:pt x="2917856" y="34893"/>
                </a:lnTo>
                <a:lnTo>
                  <a:pt x="2879990" y="9362"/>
                </a:lnTo>
                <a:lnTo>
                  <a:pt x="2833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92775" y="1313989"/>
            <a:ext cx="2952750" cy="1050925"/>
          </a:xfrm>
          <a:custGeom>
            <a:avLst/>
            <a:gdLst/>
            <a:ahLst/>
            <a:cxnLst/>
            <a:rect l="l" t="t" r="r" b="b"/>
            <a:pathLst>
              <a:path w="2952750" h="1050925">
                <a:moveTo>
                  <a:pt x="0" y="119125"/>
                </a:moveTo>
                <a:lnTo>
                  <a:pt x="9362" y="72759"/>
                </a:lnTo>
                <a:lnTo>
                  <a:pt x="34893" y="34893"/>
                </a:lnTo>
                <a:lnTo>
                  <a:pt x="72759" y="9362"/>
                </a:lnTo>
                <a:lnTo>
                  <a:pt x="119125" y="0"/>
                </a:lnTo>
                <a:lnTo>
                  <a:pt x="492125" y="0"/>
                </a:lnTo>
                <a:lnTo>
                  <a:pt x="1230376" y="0"/>
                </a:lnTo>
                <a:lnTo>
                  <a:pt x="2833624" y="0"/>
                </a:lnTo>
                <a:lnTo>
                  <a:pt x="2879990" y="9362"/>
                </a:lnTo>
                <a:lnTo>
                  <a:pt x="2917856" y="34893"/>
                </a:lnTo>
                <a:lnTo>
                  <a:pt x="2943387" y="72759"/>
                </a:lnTo>
                <a:lnTo>
                  <a:pt x="2952750" y="119125"/>
                </a:lnTo>
                <a:lnTo>
                  <a:pt x="2952750" y="416687"/>
                </a:lnTo>
                <a:lnTo>
                  <a:pt x="2952750" y="595376"/>
                </a:lnTo>
                <a:lnTo>
                  <a:pt x="2943387" y="641615"/>
                </a:lnTo>
                <a:lnTo>
                  <a:pt x="2917856" y="679481"/>
                </a:lnTo>
                <a:lnTo>
                  <a:pt x="2879990" y="705012"/>
                </a:lnTo>
                <a:lnTo>
                  <a:pt x="2833624" y="714375"/>
                </a:lnTo>
                <a:lnTo>
                  <a:pt x="1230376" y="714375"/>
                </a:lnTo>
                <a:lnTo>
                  <a:pt x="133350" y="1050925"/>
                </a:lnTo>
                <a:lnTo>
                  <a:pt x="492125" y="714375"/>
                </a:lnTo>
                <a:lnTo>
                  <a:pt x="119125" y="714375"/>
                </a:lnTo>
                <a:lnTo>
                  <a:pt x="72759" y="705012"/>
                </a:lnTo>
                <a:lnTo>
                  <a:pt x="34893" y="679481"/>
                </a:lnTo>
                <a:lnTo>
                  <a:pt x="9362" y="641615"/>
                </a:lnTo>
                <a:lnTo>
                  <a:pt x="0" y="595249"/>
                </a:lnTo>
                <a:lnTo>
                  <a:pt x="0" y="416687"/>
                </a:lnTo>
                <a:lnTo>
                  <a:pt x="0" y="119125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807202" y="1454577"/>
            <a:ext cx="250063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대표기관코드란을 마우스로  더블클릭하여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●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표시를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57400" y="2391965"/>
            <a:ext cx="2595880" cy="919480"/>
          </a:xfrm>
          <a:custGeom>
            <a:avLst/>
            <a:gdLst/>
            <a:ahLst/>
            <a:cxnLst/>
            <a:rect l="l" t="t" r="r" b="b"/>
            <a:pathLst>
              <a:path w="2595879" h="919479">
                <a:moveTo>
                  <a:pt x="2486533" y="265049"/>
                </a:moveTo>
                <a:lnTo>
                  <a:pt x="108966" y="265049"/>
                </a:lnTo>
                <a:lnTo>
                  <a:pt x="66544" y="273609"/>
                </a:lnTo>
                <a:lnTo>
                  <a:pt x="31908" y="296957"/>
                </a:lnTo>
                <a:lnTo>
                  <a:pt x="8560" y="331593"/>
                </a:lnTo>
                <a:lnTo>
                  <a:pt x="0" y="374014"/>
                </a:lnTo>
                <a:lnTo>
                  <a:pt x="0" y="810133"/>
                </a:lnTo>
                <a:lnTo>
                  <a:pt x="8560" y="852554"/>
                </a:lnTo>
                <a:lnTo>
                  <a:pt x="31908" y="887190"/>
                </a:lnTo>
                <a:lnTo>
                  <a:pt x="66544" y="910538"/>
                </a:lnTo>
                <a:lnTo>
                  <a:pt x="108966" y="919099"/>
                </a:lnTo>
                <a:lnTo>
                  <a:pt x="2486533" y="919099"/>
                </a:lnTo>
                <a:lnTo>
                  <a:pt x="2528954" y="910538"/>
                </a:lnTo>
                <a:lnTo>
                  <a:pt x="2563590" y="887190"/>
                </a:lnTo>
                <a:lnTo>
                  <a:pt x="2586938" y="852554"/>
                </a:lnTo>
                <a:lnTo>
                  <a:pt x="2595499" y="810133"/>
                </a:lnTo>
                <a:lnTo>
                  <a:pt x="2595499" y="374014"/>
                </a:lnTo>
                <a:lnTo>
                  <a:pt x="2586938" y="331593"/>
                </a:lnTo>
                <a:lnTo>
                  <a:pt x="2563590" y="296957"/>
                </a:lnTo>
                <a:lnTo>
                  <a:pt x="2528954" y="273609"/>
                </a:lnTo>
                <a:lnTo>
                  <a:pt x="2486533" y="265049"/>
                </a:lnTo>
                <a:close/>
              </a:path>
              <a:path w="2595879" h="919479">
                <a:moveTo>
                  <a:pt x="2565400" y="0"/>
                </a:moveTo>
                <a:lnTo>
                  <a:pt x="1513967" y="265049"/>
                </a:lnTo>
                <a:lnTo>
                  <a:pt x="2162937" y="265049"/>
                </a:lnTo>
                <a:lnTo>
                  <a:pt x="2565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57400" y="2391965"/>
            <a:ext cx="2595880" cy="919480"/>
          </a:xfrm>
          <a:custGeom>
            <a:avLst/>
            <a:gdLst/>
            <a:ahLst/>
            <a:cxnLst/>
            <a:rect l="l" t="t" r="r" b="b"/>
            <a:pathLst>
              <a:path w="2595879" h="919479">
                <a:moveTo>
                  <a:pt x="0" y="374014"/>
                </a:moveTo>
                <a:lnTo>
                  <a:pt x="8560" y="331593"/>
                </a:lnTo>
                <a:lnTo>
                  <a:pt x="31908" y="296957"/>
                </a:lnTo>
                <a:lnTo>
                  <a:pt x="66544" y="273609"/>
                </a:lnTo>
                <a:lnTo>
                  <a:pt x="108966" y="265049"/>
                </a:lnTo>
                <a:lnTo>
                  <a:pt x="1513967" y="265049"/>
                </a:lnTo>
                <a:lnTo>
                  <a:pt x="2565400" y="0"/>
                </a:lnTo>
                <a:lnTo>
                  <a:pt x="2162937" y="265049"/>
                </a:lnTo>
                <a:lnTo>
                  <a:pt x="2486533" y="265049"/>
                </a:lnTo>
                <a:lnTo>
                  <a:pt x="2528954" y="273609"/>
                </a:lnTo>
                <a:lnTo>
                  <a:pt x="2563590" y="296957"/>
                </a:lnTo>
                <a:lnTo>
                  <a:pt x="2586938" y="331593"/>
                </a:lnTo>
                <a:lnTo>
                  <a:pt x="2595499" y="374014"/>
                </a:lnTo>
                <a:lnTo>
                  <a:pt x="2595499" y="537590"/>
                </a:lnTo>
                <a:lnTo>
                  <a:pt x="2595499" y="810133"/>
                </a:lnTo>
                <a:lnTo>
                  <a:pt x="2586938" y="852554"/>
                </a:lnTo>
                <a:lnTo>
                  <a:pt x="2563590" y="887190"/>
                </a:lnTo>
                <a:lnTo>
                  <a:pt x="2528954" y="910538"/>
                </a:lnTo>
                <a:lnTo>
                  <a:pt x="2486533" y="919099"/>
                </a:lnTo>
                <a:lnTo>
                  <a:pt x="2162937" y="919099"/>
                </a:lnTo>
                <a:lnTo>
                  <a:pt x="1513967" y="919099"/>
                </a:lnTo>
                <a:lnTo>
                  <a:pt x="108966" y="919099"/>
                </a:lnTo>
                <a:lnTo>
                  <a:pt x="66544" y="910538"/>
                </a:lnTo>
                <a:lnTo>
                  <a:pt x="31908" y="887190"/>
                </a:lnTo>
                <a:lnTo>
                  <a:pt x="8560" y="852554"/>
                </a:lnTo>
                <a:lnTo>
                  <a:pt x="0" y="810133"/>
                </a:lnTo>
                <a:lnTo>
                  <a:pt x="0" y="537590"/>
                </a:lnTo>
                <a:lnTo>
                  <a:pt x="0" y="37401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668272" y="2767631"/>
            <a:ext cx="222186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은행에서 부여받은</a:t>
            </a:r>
            <a:r>
              <a:rPr sz="1300" spc="-26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고객번호</a:t>
            </a:r>
            <a:endParaRPr sz="1300">
              <a:latin typeface="Gulim"/>
              <a:cs typeface="Gulim"/>
            </a:endParaRPr>
          </a:p>
          <a:p>
            <a:pPr marL="133985">
              <a:lnSpc>
                <a:spcPct val="100000"/>
              </a:lnSpc>
            </a:pPr>
            <a:r>
              <a:rPr sz="1300" spc="-5" dirty="0">
                <a:latin typeface="Constantia"/>
                <a:cs typeface="Constantia"/>
              </a:rPr>
              <a:t>(</a:t>
            </a:r>
            <a:r>
              <a:rPr sz="1300" spc="-5" dirty="0">
                <a:latin typeface="Gulim"/>
                <a:cs typeface="Gulim"/>
              </a:rPr>
              <a:t>기관코드</a:t>
            </a:r>
            <a:r>
              <a:rPr sz="1300" spc="-5" dirty="0">
                <a:latin typeface="Constantia"/>
                <a:cs typeface="Constantia"/>
              </a:rPr>
              <a:t>)</a:t>
            </a:r>
            <a:r>
              <a:rPr sz="1300" spc="-5" dirty="0">
                <a:latin typeface="Gulim"/>
                <a:cs typeface="Gulim"/>
              </a:rPr>
              <a:t>를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65951" y="4371514"/>
            <a:ext cx="1143000" cy="622300"/>
          </a:xfrm>
          <a:custGeom>
            <a:avLst/>
            <a:gdLst/>
            <a:ahLst/>
            <a:cxnLst/>
            <a:rect l="l" t="t" r="r" b="b"/>
            <a:pathLst>
              <a:path w="1143000" h="622300">
                <a:moveTo>
                  <a:pt x="476250" y="428625"/>
                </a:moveTo>
                <a:lnTo>
                  <a:pt x="190500" y="428625"/>
                </a:lnTo>
                <a:lnTo>
                  <a:pt x="65024" y="622300"/>
                </a:lnTo>
                <a:lnTo>
                  <a:pt x="476250" y="428625"/>
                </a:lnTo>
                <a:close/>
              </a:path>
              <a:path w="1143000" h="622300">
                <a:moveTo>
                  <a:pt x="1071499" y="0"/>
                </a:moveTo>
                <a:lnTo>
                  <a:pt x="71374" y="0"/>
                </a:lnTo>
                <a:lnTo>
                  <a:pt x="43559" y="5617"/>
                </a:lnTo>
                <a:lnTo>
                  <a:pt x="20875" y="20939"/>
                </a:lnTo>
                <a:lnTo>
                  <a:pt x="5597" y="43666"/>
                </a:lnTo>
                <a:lnTo>
                  <a:pt x="0" y="71500"/>
                </a:lnTo>
                <a:lnTo>
                  <a:pt x="0" y="357124"/>
                </a:lnTo>
                <a:lnTo>
                  <a:pt x="5597" y="384958"/>
                </a:lnTo>
                <a:lnTo>
                  <a:pt x="20875" y="407685"/>
                </a:lnTo>
                <a:lnTo>
                  <a:pt x="43559" y="423007"/>
                </a:lnTo>
                <a:lnTo>
                  <a:pt x="71374" y="428625"/>
                </a:lnTo>
                <a:lnTo>
                  <a:pt x="1071499" y="428625"/>
                </a:lnTo>
                <a:lnTo>
                  <a:pt x="1099333" y="423007"/>
                </a:lnTo>
                <a:lnTo>
                  <a:pt x="1122060" y="407685"/>
                </a:lnTo>
                <a:lnTo>
                  <a:pt x="1137382" y="384958"/>
                </a:lnTo>
                <a:lnTo>
                  <a:pt x="1143000" y="357124"/>
                </a:lnTo>
                <a:lnTo>
                  <a:pt x="1143000" y="71500"/>
                </a:lnTo>
                <a:lnTo>
                  <a:pt x="1137382" y="43666"/>
                </a:lnTo>
                <a:lnTo>
                  <a:pt x="1122060" y="20939"/>
                </a:lnTo>
                <a:lnTo>
                  <a:pt x="1099333" y="5617"/>
                </a:lnTo>
                <a:lnTo>
                  <a:pt x="10714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65951" y="4371514"/>
            <a:ext cx="1143000" cy="622300"/>
          </a:xfrm>
          <a:custGeom>
            <a:avLst/>
            <a:gdLst/>
            <a:ahLst/>
            <a:cxnLst/>
            <a:rect l="l" t="t" r="r" b="b"/>
            <a:pathLst>
              <a:path w="1143000" h="622300">
                <a:moveTo>
                  <a:pt x="0" y="71500"/>
                </a:moveTo>
                <a:lnTo>
                  <a:pt x="5597" y="43666"/>
                </a:lnTo>
                <a:lnTo>
                  <a:pt x="20875" y="20939"/>
                </a:lnTo>
                <a:lnTo>
                  <a:pt x="43559" y="5617"/>
                </a:lnTo>
                <a:lnTo>
                  <a:pt x="71374" y="0"/>
                </a:lnTo>
                <a:lnTo>
                  <a:pt x="190500" y="0"/>
                </a:lnTo>
                <a:lnTo>
                  <a:pt x="476250" y="0"/>
                </a:lnTo>
                <a:lnTo>
                  <a:pt x="1071499" y="0"/>
                </a:lnTo>
                <a:lnTo>
                  <a:pt x="1099333" y="5617"/>
                </a:lnTo>
                <a:lnTo>
                  <a:pt x="1122060" y="20939"/>
                </a:lnTo>
                <a:lnTo>
                  <a:pt x="1137382" y="43666"/>
                </a:lnTo>
                <a:lnTo>
                  <a:pt x="1143000" y="71500"/>
                </a:lnTo>
                <a:lnTo>
                  <a:pt x="1143000" y="250062"/>
                </a:lnTo>
                <a:lnTo>
                  <a:pt x="1143000" y="357124"/>
                </a:lnTo>
                <a:lnTo>
                  <a:pt x="1137382" y="384958"/>
                </a:lnTo>
                <a:lnTo>
                  <a:pt x="1122060" y="407685"/>
                </a:lnTo>
                <a:lnTo>
                  <a:pt x="1099333" y="423007"/>
                </a:lnTo>
                <a:lnTo>
                  <a:pt x="1071499" y="428625"/>
                </a:lnTo>
                <a:lnTo>
                  <a:pt x="476250" y="428625"/>
                </a:lnTo>
                <a:lnTo>
                  <a:pt x="65024" y="622300"/>
                </a:lnTo>
                <a:lnTo>
                  <a:pt x="190500" y="428625"/>
                </a:lnTo>
                <a:lnTo>
                  <a:pt x="71374" y="428625"/>
                </a:lnTo>
                <a:lnTo>
                  <a:pt x="43559" y="423007"/>
                </a:lnTo>
                <a:lnTo>
                  <a:pt x="20875" y="407685"/>
                </a:lnTo>
                <a:lnTo>
                  <a:pt x="5597" y="384958"/>
                </a:lnTo>
                <a:lnTo>
                  <a:pt x="0" y="357124"/>
                </a:lnTo>
                <a:lnTo>
                  <a:pt x="0" y="250062"/>
                </a:lnTo>
                <a:lnTo>
                  <a:pt x="0" y="715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566407" y="4469049"/>
            <a:ext cx="88455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 </a:t>
            </a:r>
            <a:r>
              <a:rPr sz="1300" spc="-5" dirty="0">
                <a:latin typeface="Gulim"/>
                <a:cs typeface="Gulim"/>
              </a:rPr>
              <a:t>닫기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62" y="1281075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5139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사용자환경설정-&gt;거래은행</a:t>
            </a:r>
            <a:r>
              <a:rPr sz="1800" b="1" spc="-13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상세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정보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125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55624" y="5023054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45974" y="4503942"/>
            <a:ext cx="1108075" cy="614680"/>
          </a:xfrm>
          <a:custGeom>
            <a:avLst/>
            <a:gdLst/>
            <a:ahLst/>
            <a:cxnLst/>
            <a:rect l="l" t="t" r="r" b="b"/>
            <a:pathLst>
              <a:path w="1108075" h="614679">
                <a:moveTo>
                  <a:pt x="892937" y="428625"/>
                </a:moveTo>
                <a:lnTo>
                  <a:pt x="625094" y="428625"/>
                </a:lnTo>
                <a:lnTo>
                  <a:pt x="1108075" y="614299"/>
                </a:lnTo>
                <a:lnTo>
                  <a:pt x="892937" y="428625"/>
                </a:lnTo>
                <a:close/>
              </a:path>
              <a:path w="1108075" h="614679">
                <a:moveTo>
                  <a:pt x="1000125" y="0"/>
                </a:moveTo>
                <a:lnTo>
                  <a:pt x="71500" y="0"/>
                </a:lnTo>
                <a:lnTo>
                  <a:pt x="43666" y="5617"/>
                </a:lnTo>
                <a:lnTo>
                  <a:pt x="20939" y="20939"/>
                </a:lnTo>
                <a:lnTo>
                  <a:pt x="5617" y="43666"/>
                </a:lnTo>
                <a:lnTo>
                  <a:pt x="0" y="71500"/>
                </a:lnTo>
                <a:lnTo>
                  <a:pt x="0" y="357124"/>
                </a:lnTo>
                <a:lnTo>
                  <a:pt x="5617" y="384958"/>
                </a:lnTo>
                <a:lnTo>
                  <a:pt x="20939" y="407685"/>
                </a:lnTo>
                <a:lnTo>
                  <a:pt x="43666" y="423007"/>
                </a:lnTo>
                <a:lnTo>
                  <a:pt x="71500" y="428625"/>
                </a:lnTo>
                <a:lnTo>
                  <a:pt x="1000125" y="428625"/>
                </a:lnTo>
                <a:lnTo>
                  <a:pt x="1027959" y="423007"/>
                </a:lnTo>
                <a:lnTo>
                  <a:pt x="1050686" y="407685"/>
                </a:lnTo>
                <a:lnTo>
                  <a:pt x="1066008" y="384958"/>
                </a:lnTo>
                <a:lnTo>
                  <a:pt x="1071626" y="357124"/>
                </a:lnTo>
                <a:lnTo>
                  <a:pt x="1071626" y="71500"/>
                </a:lnTo>
                <a:lnTo>
                  <a:pt x="1066008" y="43666"/>
                </a:lnTo>
                <a:lnTo>
                  <a:pt x="1050686" y="20939"/>
                </a:lnTo>
                <a:lnTo>
                  <a:pt x="1027959" y="5617"/>
                </a:lnTo>
                <a:lnTo>
                  <a:pt x="1000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45974" y="4503942"/>
            <a:ext cx="1108075" cy="614680"/>
          </a:xfrm>
          <a:custGeom>
            <a:avLst/>
            <a:gdLst/>
            <a:ahLst/>
            <a:cxnLst/>
            <a:rect l="l" t="t" r="r" b="b"/>
            <a:pathLst>
              <a:path w="1108075" h="614679">
                <a:moveTo>
                  <a:pt x="0" y="71500"/>
                </a:moveTo>
                <a:lnTo>
                  <a:pt x="5617" y="43666"/>
                </a:lnTo>
                <a:lnTo>
                  <a:pt x="20939" y="20939"/>
                </a:lnTo>
                <a:lnTo>
                  <a:pt x="43666" y="5617"/>
                </a:lnTo>
                <a:lnTo>
                  <a:pt x="71500" y="0"/>
                </a:lnTo>
                <a:lnTo>
                  <a:pt x="625094" y="0"/>
                </a:lnTo>
                <a:lnTo>
                  <a:pt x="892937" y="0"/>
                </a:lnTo>
                <a:lnTo>
                  <a:pt x="1000125" y="0"/>
                </a:lnTo>
                <a:lnTo>
                  <a:pt x="1027959" y="5617"/>
                </a:lnTo>
                <a:lnTo>
                  <a:pt x="1050686" y="20939"/>
                </a:lnTo>
                <a:lnTo>
                  <a:pt x="1066008" y="43666"/>
                </a:lnTo>
                <a:lnTo>
                  <a:pt x="1071626" y="71500"/>
                </a:lnTo>
                <a:lnTo>
                  <a:pt x="1071626" y="250062"/>
                </a:lnTo>
                <a:lnTo>
                  <a:pt x="1071626" y="357124"/>
                </a:lnTo>
                <a:lnTo>
                  <a:pt x="1066008" y="384958"/>
                </a:lnTo>
                <a:lnTo>
                  <a:pt x="1050686" y="407685"/>
                </a:lnTo>
                <a:lnTo>
                  <a:pt x="1027959" y="423007"/>
                </a:lnTo>
                <a:lnTo>
                  <a:pt x="1000125" y="428625"/>
                </a:lnTo>
                <a:lnTo>
                  <a:pt x="892937" y="428625"/>
                </a:lnTo>
                <a:lnTo>
                  <a:pt x="1108075" y="614299"/>
                </a:lnTo>
                <a:lnTo>
                  <a:pt x="625094" y="428625"/>
                </a:lnTo>
                <a:lnTo>
                  <a:pt x="71500" y="428625"/>
                </a:lnTo>
                <a:lnTo>
                  <a:pt x="43666" y="423007"/>
                </a:lnTo>
                <a:lnTo>
                  <a:pt x="20939" y="407685"/>
                </a:lnTo>
                <a:lnTo>
                  <a:pt x="5617" y="384958"/>
                </a:lnTo>
                <a:lnTo>
                  <a:pt x="0" y="357124"/>
                </a:lnTo>
                <a:lnTo>
                  <a:pt x="0" y="250062"/>
                </a:lnTo>
                <a:lnTo>
                  <a:pt x="0" y="715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46303" y="4601477"/>
            <a:ext cx="82105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</a:t>
            </a:r>
            <a:r>
              <a:rPr sz="1300" spc="-65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저장클릭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42" y="127730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618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425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사용자환경설정-&gt;수납항목 </a:t>
            </a:r>
            <a:r>
              <a:rPr sz="1800" b="1" spc="-10" dirty="0">
                <a:latin typeface="Malgun Gothic"/>
                <a:cs typeface="Malgun Gothic"/>
              </a:rPr>
              <a:t>코드 관리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72480" y="2024444"/>
            <a:ext cx="2661920" cy="931544"/>
          </a:xfrm>
          <a:custGeom>
            <a:avLst/>
            <a:gdLst/>
            <a:ahLst/>
            <a:cxnLst/>
            <a:rect l="l" t="t" r="r" b="b"/>
            <a:pathLst>
              <a:path w="2661920" h="931544">
                <a:moveTo>
                  <a:pt x="2542794" y="217042"/>
                </a:moveTo>
                <a:lnTo>
                  <a:pt x="556895" y="217042"/>
                </a:lnTo>
                <a:lnTo>
                  <a:pt x="510547" y="226405"/>
                </a:lnTo>
                <a:lnTo>
                  <a:pt x="472725" y="251936"/>
                </a:lnTo>
                <a:lnTo>
                  <a:pt x="447238" y="289802"/>
                </a:lnTo>
                <a:lnTo>
                  <a:pt x="437896" y="336168"/>
                </a:lnTo>
                <a:lnTo>
                  <a:pt x="437896" y="812291"/>
                </a:lnTo>
                <a:lnTo>
                  <a:pt x="447238" y="858658"/>
                </a:lnTo>
                <a:lnTo>
                  <a:pt x="472725" y="896524"/>
                </a:lnTo>
                <a:lnTo>
                  <a:pt x="510547" y="922055"/>
                </a:lnTo>
                <a:lnTo>
                  <a:pt x="556895" y="931417"/>
                </a:lnTo>
                <a:lnTo>
                  <a:pt x="2542794" y="931417"/>
                </a:lnTo>
                <a:lnTo>
                  <a:pt x="2589160" y="922055"/>
                </a:lnTo>
                <a:lnTo>
                  <a:pt x="2627026" y="896524"/>
                </a:lnTo>
                <a:lnTo>
                  <a:pt x="2652557" y="858658"/>
                </a:lnTo>
                <a:lnTo>
                  <a:pt x="2661920" y="812291"/>
                </a:lnTo>
                <a:lnTo>
                  <a:pt x="2661920" y="336168"/>
                </a:lnTo>
                <a:lnTo>
                  <a:pt x="2652557" y="289802"/>
                </a:lnTo>
                <a:lnTo>
                  <a:pt x="2627026" y="251936"/>
                </a:lnTo>
                <a:lnTo>
                  <a:pt x="2589160" y="226405"/>
                </a:lnTo>
                <a:lnTo>
                  <a:pt x="2542794" y="217042"/>
                </a:lnTo>
                <a:close/>
              </a:path>
              <a:path w="2661920" h="931544">
                <a:moveTo>
                  <a:pt x="0" y="0"/>
                </a:moveTo>
                <a:lnTo>
                  <a:pt x="808482" y="217042"/>
                </a:lnTo>
                <a:lnTo>
                  <a:pt x="1364488" y="21704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72480" y="2024444"/>
            <a:ext cx="2661920" cy="931544"/>
          </a:xfrm>
          <a:custGeom>
            <a:avLst/>
            <a:gdLst/>
            <a:ahLst/>
            <a:cxnLst/>
            <a:rect l="l" t="t" r="r" b="b"/>
            <a:pathLst>
              <a:path w="2661920" h="931544">
                <a:moveTo>
                  <a:pt x="437896" y="336168"/>
                </a:moveTo>
                <a:lnTo>
                  <a:pt x="447238" y="289802"/>
                </a:lnTo>
                <a:lnTo>
                  <a:pt x="472725" y="251936"/>
                </a:lnTo>
                <a:lnTo>
                  <a:pt x="510547" y="226405"/>
                </a:lnTo>
                <a:lnTo>
                  <a:pt x="556895" y="217042"/>
                </a:lnTo>
                <a:lnTo>
                  <a:pt x="808482" y="217042"/>
                </a:lnTo>
                <a:lnTo>
                  <a:pt x="0" y="0"/>
                </a:lnTo>
                <a:lnTo>
                  <a:pt x="1364488" y="217042"/>
                </a:lnTo>
                <a:lnTo>
                  <a:pt x="2542794" y="217042"/>
                </a:lnTo>
                <a:lnTo>
                  <a:pt x="2589160" y="226405"/>
                </a:lnTo>
                <a:lnTo>
                  <a:pt x="2627026" y="251936"/>
                </a:lnTo>
                <a:lnTo>
                  <a:pt x="2652557" y="289802"/>
                </a:lnTo>
                <a:lnTo>
                  <a:pt x="2661920" y="336168"/>
                </a:lnTo>
                <a:lnTo>
                  <a:pt x="2661920" y="514730"/>
                </a:lnTo>
                <a:lnTo>
                  <a:pt x="2661920" y="812291"/>
                </a:lnTo>
                <a:lnTo>
                  <a:pt x="2652557" y="858658"/>
                </a:lnTo>
                <a:lnTo>
                  <a:pt x="2627026" y="896524"/>
                </a:lnTo>
                <a:lnTo>
                  <a:pt x="2589160" y="922055"/>
                </a:lnTo>
                <a:lnTo>
                  <a:pt x="2542794" y="931417"/>
                </a:lnTo>
                <a:lnTo>
                  <a:pt x="1364488" y="931417"/>
                </a:lnTo>
                <a:lnTo>
                  <a:pt x="808482" y="931417"/>
                </a:lnTo>
                <a:lnTo>
                  <a:pt x="556895" y="931417"/>
                </a:lnTo>
                <a:lnTo>
                  <a:pt x="510547" y="922055"/>
                </a:lnTo>
                <a:lnTo>
                  <a:pt x="472725" y="896524"/>
                </a:lnTo>
                <a:lnTo>
                  <a:pt x="447238" y="858658"/>
                </a:lnTo>
                <a:lnTo>
                  <a:pt x="437896" y="812291"/>
                </a:lnTo>
                <a:lnTo>
                  <a:pt x="437896" y="514730"/>
                </a:lnTo>
                <a:lnTo>
                  <a:pt x="437896" y="33616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24677" y="2382329"/>
            <a:ext cx="1961514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사용자환경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수납항목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코드</a:t>
            </a:r>
            <a:r>
              <a:rPr sz="1300" spc="-13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관리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14876" y="1905000"/>
            <a:ext cx="1090930" cy="195580"/>
          </a:xfrm>
          <a:custGeom>
            <a:avLst/>
            <a:gdLst/>
            <a:ahLst/>
            <a:cxnLst/>
            <a:rect l="l" t="t" r="r" b="b"/>
            <a:pathLst>
              <a:path w="1090929" h="195580">
                <a:moveTo>
                  <a:pt x="0" y="195262"/>
                </a:moveTo>
                <a:lnTo>
                  <a:pt x="1090612" y="195262"/>
                </a:lnTo>
                <a:lnTo>
                  <a:pt x="1090612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96" y="127710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618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425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사용자환경설정-&gt;수납항목 </a:t>
            </a:r>
            <a:r>
              <a:rPr sz="1800" b="1" spc="-10" dirty="0">
                <a:latin typeface="Malgun Gothic"/>
                <a:cs typeface="Malgun Gothic"/>
              </a:rPr>
              <a:t>코드 관리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85413" y="4669020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61612" y="4152955"/>
            <a:ext cx="1256030" cy="621665"/>
          </a:xfrm>
          <a:custGeom>
            <a:avLst/>
            <a:gdLst/>
            <a:ahLst/>
            <a:cxnLst/>
            <a:rect l="l" t="t" r="r" b="b"/>
            <a:pathLst>
              <a:path w="1256029" h="621664">
                <a:moveTo>
                  <a:pt x="630682" y="357250"/>
                </a:moveTo>
                <a:lnTo>
                  <a:pt x="362712" y="357250"/>
                </a:lnTo>
                <a:lnTo>
                  <a:pt x="0" y="621157"/>
                </a:lnTo>
                <a:lnTo>
                  <a:pt x="630682" y="357250"/>
                </a:lnTo>
                <a:close/>
              </a:path>
              <a:path w="1256029" h="621664">
                <a:moveTo>
                  <a:pt x="1196213" y="0"/>
                </a:moveTo>
                <a:lnTo>
                  <a:pt x="243712" y="0"/>
                </a:lnTo>
                <a:lnTo>
                  <a:pt x="220529" y="4681"/>
                </a:lnTo>
                <a:lnTo>
                  <a:pt x="201596" y="17446"/>
                </a:lnTo>
                <a:lnTo>
                  <a:pt x="188831" y="36379"/>
                </a:lnTo>
                <a:lnTo>
                  <a:pt x="184150" y="59562"/>
                </a:lnTo>
                <a:lnTo>
                  <a:pt x="184150" y="297688"/>
                </a:lnTo>
                <a:lnTo>
                  <a:pt x="188831" y="320871"/>
                </a:lnTo>
                <a:lnTo>
                  <a:pt x="201596" y="339804"/>
                </a:lnTo>
                <a:lnTo>
                  <a:pt x="220529" y="352569"/>
                </a:lnTo>
                <a:lnTo>
                  <a:pt x="243712" y="357250"/>
                </a:lnTo>
                <a:lnTo>
                  <a:pt x="1196213" y="357250"/>
                </a:lnTo>
                <a:lnTo>
                  <a:pt x="1219396" y="352569"/>
                </a:lnTo>
                <a:lnTo>
                  <a:pt x="1238329" y="339804"/>
                </a:lnTo>
                <a:lnTo>
                  <a:pt x="1251094" y="320871"/>
                </a:lnTo>
                <a:lnTo>
                  <a:pt x="1255776" y="297688"/>
                </a:lnTo>
                <a:lnTo>
                  <a:pt x="1255776" y="59562"/>
                </a:lnTo>
                <a:lnTo>
                  <a:pt x="1251094" y="36379"/>
                </a:lnTo>
                <a:lnTo>
                  <a:pt x="1238329" y="17446"/>
                </a:lnTo>
                <a:lnTo>
                  <a:pt x="1219396" y="4681"/>
                </a:lnTo>
                <a:lnTo>
                  <a:pt x="11962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61612" y="4152955"/>
            <a:ext cx="1256030" cy="621665"/>
          </a:xfrm>
          <a:custGeom>
            <a:avLst/>
            <a:gdLst/>
            <a:ahLst/>
            <a:cxnLst/>
            <a:rect l="l" t="t" r="r" b="b"/>
            <a:pathLst>
              <a:path w="1256029" h="621664">
                <a:moveTo>
                  <a:pt x="184150" y="59562"/>
                </a:moveTo>
                <a:lnTo>
                  <a:pt x="188831" y="36379"/>
                </a:lnTo>
                <a:lnTo>
                  <a:pt x="201596" y="17446"/>
                </a:lnTo>
                <a:lnTo>
                  <a:pt x="220529" y="4681"/>
                </a:lnTo>
                <a:lnTo>
                  <a:pt x="243712" y="0"/>
                </a:lnTo>
                <a:lnTo>
                  <a:pt x="362712" y="0"/>
                </a:lnTo>
                <a:lnTo>
                  <a:pt x="630682" y="0"/>
                </a:lnTo>
                <a:lnTo>
                  <a:pt x="1196213" y="0"/>
                </a:lnTo>
                <a:lnTo>
                  <a:pt x="1219396" y="4681"/>
                </a:lnTo>
                <a:lnTo>
                  <a:pt x="1238329" y="17446"/>
                </a:lnTo>
                <a:lnTo>
                  <a:pt x="1251094" y="36379"/>
                </a:lnTo>
                <a:lnTo>
                  <a:pt x="1255776" y="59562"/>
                </a:lnTo>
                <a:lnTo>
                  <a:pt x="1255776" y="208406"/>
                </a:lnTo>
                <a:lnTo>
                  <a:pt x="1255776" y="297688"/>
                </a:lnTo>
                <a:lnTo>
                  <a:pt x="1251094" y="320871"/>
                </a:lnTo>
                <a:lnTo>
                  <a:pt x="1238329" y="339804"/>
                </a:lnTo>
                <a:lnTo>
                  <a:pt x="1219396" y="352569"/>
                </a:lnTo>
                <a:lnTo>
                  <a:pt x="1196213" y="357250"/>
                </a:lnTo>
                <a:lnTo>
                  <a:pt x="630682" y="357250"/>
                </a:lnTo>
                <a:lnTo>
                  <a:pt x="0" y="621157"/>
                </a:lnTo>
                <a:lnTo>
                  <a:pt x="362712" y="357250"/>
                </a:lnTo>
                <a:lnTo>
                  <a:pt x="243712" y="357250"/>
                </a:lnTo>
                <a:lnTo>
                  <a:pt x="220529" y="352569"/>
                </a:lnTo>
                <a:lnTo>
                  <a:pt x="201596" y="339804"/>
                </a:lnTo>
                <a:lnTo>
                  <a:pt x="188831" y="320871"/>
                </a:lnTo>
                <a:lnTo>
                  <a:pt x="184150" y="297688"/>
                </a:lnTo>
                <a:lnTo>
                  <a:pt x="184150" y="208406"/>
                </a:lnTo>
                <a:lnTo>
                  <a:pt x="184150" y="5956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342663" y="4214804"/>
            <a:ext cx="8610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입력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26764" y="909827"/>
            <a:ext cx="1417319" cy="14173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33113" y="1452117"/>
            <a:ext cx="406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학교</a:t>
            </a:r>
            <a:endParaRPr sz="1500">
              <a:latin typeface="Gulim"/>
              <a:cs typeface="Guli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52059" y="1933955"/>
            <a:ext cx="466343" cy="4892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22391" y="2071116"/>
            <a:ext cx="1417319" cy="14173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738621" y="2500071"/>
            <a:ext cx="787400" cy="476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775"/>
              </a:lnSpc>
              <a:spcBef>
                <a:spcPts val="100"/>
              </a:spcBef>
            </a:pPr>
            <a:r>
              <a:rPr sz="1500" spc="-5" dirty="0">
                <a:solidFill>
                  <a:srgbClr val="FFFFFF"/>
                </a:solidFill>
                <a:latin typeface="Gulim"/>
                <a:cs typeface="Gulim"/>
              </a:rPr>
              <a:t>이체자료</a:t>
            </a:r>
            <a:endParaRPr sz="1500">
              <a:latin typeface="Gulim"/>
              <a:cs typeface="Gulim"/>
            </a:endParaRPr>
          </a:p>
          <a:p>
            <a:pPr algn="ctr">
              <a:lnSpc>
                <a:spcPts val="1775"/>
              </a:lnSpc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생성</a:t>
            </a:r>
            <a:endParaRPr sz="1500">
              <a:latin typeface="Gulim"/>
              <a:cs typeface="Guli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64123" y="3447288"/>
            <a:ext cx="525779" cy="4709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09744" y="3945635"/>
            <a:ext cx="1412748" cy="14173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29021" y="4376166"/>
            <a:ext cx="787400" cy="476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775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이체자료</a:t>
            </a:r>
            <a:endParaRPr sz="1500">
              <a:latin typeface="Gulim"/>
              <a:cs typeface="Gulim"/>
            </a:endParaRPr>
          </a:p>
          <a:p>
            <a:pPr algn="ctr">
              <a:lnSpc>
                <a:spcPts val="1775"/>
              </a:lnSpc>
            </a:pPr>
            <a:r>
              <a:rPr sz="1500" spc="-5" dirty="0">
                <a:solidFill>
                  <a:srgbClr val="FFFFFF"/>
                </a:solidFill>
                <a:latin typeface="Gulim"/>
                <a:cs typeface="Gulim"/>
              </a:rPr>
              <a:t>송신</a:t>
            </a:r>
            <a:endParaRPr sz="1500">
              <a:latin typeface="Gulim"/>
              <a:cs typeface="Guli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15967" y="4379976"/>
            <a:ext cx="452627" cy="5486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39211" y="3945635"/>
            <a:ext cx="1412748" cy="14173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156585" y="4487671"/>
            <a:ext cx="787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은행처리</a:t>
            </a:r>
            <a:endParaRPr sz="1500">
              <a:latin typeface="Gulim"/>
              <a:cs typeface="Gulim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85516" y="3506723"/>
            <a:ext cx="516635" cy="4754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1135" y="2071116"/>
            <a:ext cx="1417319" cy="14173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546985" y="2500071"/>
            <a:ext cx="787400" cy="476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775"/>
              </a:lnSpc>
              <a:spcBef>
                <a:spcPts val="100"/>
              </a:spcBef>
            </a:pPr>
            <a:r>
              <a:rPr sz="1500" spc="-5" dirty="0">
                <a:solidFill>
                  <a:srgbClr val="FFFFFF"/>
                </a:solidFill>
                <a:latin typeface="Gulim"/>
                <a:cs typeface="Gulim"/>
              </a:rPr>
              <a:t>이체자료</a:t>
            </a:r>
            <a:endParaRPr sz="1500">
              <a:latin typeface="Gulim"/>
              <a:cs typeface="Gulim"/>
            </a:endParaRPr>
          </a:p>
          <a:p>
            <a:pPr algn="ctr">
              <a:lnSpc>
                <a:spcPts val="1775"/>
              </a:lnSpc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수신</a:t>
            </a:r>
            <a:endParaRPr sz="1500">
              <a:latin typeface="Gulim"/>
              <a:cs typeface="Gulim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56432" y="1975104"/>
            <a:ext cx="461772" cy="4937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1801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0. </a:t>
            </a:r>
            <a:r>
              <a:rPr spc="-20" dirty="0"/>
              <a:t>스쿨뱅킹</a:t>
            </a:r>
            <a:r>
              <a:rPr spc="-355" dirty="0"/>
              <a:t> </a:t>
            </a:r>
            <a:r>
              <a:rPr spc="30" dirty="0"/>
              <a:t>안내.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245209" y="5841593"/>
            <a:ext cx="7015480" cy="62738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6830" marR="5080" indent="-24765">
              <a:lnSpc>
                <a:spcPct val="101899"/>
              </a:lnSpc>
              <a:spcBef>
                <a:spcPts val="65"/>
              </a:spcBef>
            </a:pPr>
            <a:r>
              <a:rPr sz="1300" spc="-5" dirty="0">
                <a:latin typeface="Gulim"/>
                <a:cs typeface="Gulim"/>
              </a:rPr>
              <a:t>스쿨뱅킹이란 학부모님과 학교선생님께서 일일히 은행에 찾아가지 않아도 스쿨뱅킹프로그램을  통해 납부금을 학부모의 계좌에서 학교의 모계좌로 일괄 자동입금처리하는 서비스입니다.  스쿨뱅킹 업무처리는 위 그림과 같은 흐름으로 처리가</a:t>
            </a:r>
            <a:r>
              <a:rPr sz="1300" spc="13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됩니다.</a:t>
            </a:r>
            <a:endParaRPr sz="1300">
              <a:latin typeface="Gulim"/>
              <a:cs typeface="Gulim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00062" y="5638800"/>
            <a:ext cx="8072755" cy="929005"/>
          </a:xfrm>
          <a:custGeom>
            <a:avLst/>
            <a:gdLst/>
            <a:ahLst/>
            <a:cxnLst/>
            <a:rect l="l" t="t" r="r" b="b"/>
            <a:pathLst>
              <a:path w="8072755" h="929004">
                <a:moveTo>
                  <a:pt x="0" y="154787"/>
                </a:moveTo>
                <a:lnTo>
                  <a:pt x="7891" y="105863"/>
                </a:lnTo>
                <a:lnTo>
                  <a:pt x="29865" y="63373"/>
                </a:lnTo>
                <a:lnTo>
                  <a:pt x="63373" y="29865"/>
                </a:lnTo>
                <a:lnTo>
                  <a:pt x="105863" y="7891"/>
                </a:lnTo>
                <a:lnTo>
                  <a:pt x="154787" y="0"/>
                </a:lnTo>
                <a:lnTo>
                  <a:pt x="7917624" y="0"/>
                </a:lnTo>
                <a:lnTo>
                  <a:pt x="7966545" y="7891"/>
                </a:lnTo>
                <a:lnTo>
                  <a:pt x="8009042" y="29865"/>
                </a:lnTo>
                <a:lnTo>
                  <a:pt x="8042558" y="63373"/>
                </a:lnTo>
                <a:lnTo>
                  <a:pt x="8064542" y="105863"/>
                </a:lnTo>
                <a:lnTo>
                  <a:pt x="8072437" y="154787"/>
                </a:lnTo>
                <a:lnTo>
                  <a:pt x="8072437" y="773899"/>
                </a:lnTo>
                <a:lnTo>
                  <a:pt x="8064542" y="822823"/>
                </a:lnTo>
                <a:lnTo>
                  <a:pt x="8042558" y="865314"/>
                </a:lnTo>
                <a:lnTo>
                  <a:pt x="8009042" y="898821"/>
                </a:lnTo>
                <a:lnTo>
                  <a:pt x="7966545" y="920796"/>
                </a:lnTo>
                <a:lnTo>
                  <a:pt x="7917624" y="928687"/>
                </a:lnTo>
                <a:lnTo>
                  <a:pt x="154787" y="928687"/>
                </a:lnTo>
                <a:lnTo>
                  <a:pt x="105863" y="920796"/>
                </a:lnTo>
                <a:lnTo>
                  <a:pt x="63373" y="898821"/>
                </a:lnTo>
                <a:lnTo>
                  <a:pt x="29865" y="865314"/>
                </a:lnTo>
                <a:lnTo>
                  <a:pt x="7891" y="822823"/>
                </a:lnTo>
                <a:lnTo>
                  <a:pt x="0" y="773899"/>
                </a:lnTo>
                <a:lnTo>
                  <a:pt x="0" y="154787"/>
                </a:lnTo>
                <a:close/>
              </a:path>
            </a:pathLst>
          </a:custGeom>
          <a:ln w="25400">
            <a:solidFill>
              <a:srgbClr val="FB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96912" y="5507037"/>
            <a:ext cx="1260475" cy="2921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스쿨뱅킹이란?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15" y="1278234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4618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3.</a:t>
            </a:r>
            <a:r>
              <a:rPr spc="-425" dirty="0"/>
              <a:t> </a:t>
            </a:r>
            <a:r>
              <a:rPr spc="-20" dirty="0"/>
              <a:t>사용자환경설정-&gt;수납항목 </a:t>
            </a:r>
            <a:r>
              <a:rPr spc="-10" dirty="0"/>
              <a:t>코드 관리 </a:t>
            </a:r>
            <a:r>
              <a:rPr spc="-15" dirty="0"/>
              <a:t>안내</a:t>
            </a:r>
          </a:p>
        </p:txBody>
      </p:sp>
      <p:sp>
        <p:nvSpPr>
          <p:cNvPr id="4" name="object 4"/>
          <p:cNvSpPr/>
          <p:nvPr/>
        </p:nvSpPr>
        <p:spPr>
          <a:xfrm>
            <a:off x="5472049" y="2402118"/>
            <a:ext cx="786130" cy="2214880"/>
          </a:xfrm>
          <a:custGeom>
            <a:avLst/>
            <a:gdLst/>
            <a:ahLst/>
            <a:cxnLst/>
            <a:rect l="l" t="t" r="r" b="b"/>
            <a:pathLst>
              <a:path w="786129" h="2214879">
                <a:moveTo>
                  <a:pt x="0" y="2214626"/>
                </a:moveTo>
                <a:lnTo>
                  <a:pt x="785812" y="2214626"/>
                </a:lnTo>
                <a:lnTo>
                  <a:pt x="785812" y="0"/>
                </a:lnTo>
                <a:lnTo>
                  <a:pt x="0" y="0"/>
                </a:lnTo>
                <a:lnTo>
                  <a:pt x="0" y="2214626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44007" y="4673761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0400" y="2597444"/>
            <a:ext cx="2331085" cy="674370"/>
          </a:xfrm>
          <a:custGeom>
            <a:avLst/>
            <a:gdLst/>
            <a:ahLst/>
            <a:cxnLst/>
            <a:rect l="l" t="t" r="r" b="b"/>
            <a:pathLst>
              <a:path w="2331085" h="674369">
                <a:moveTo>
                  <a:pt x="1607312" y="428498"/>
                </a:moveTo>
                <a:lnTo>
                  <a:pt x="1125093" y="428498"/>
                </a:lnTo>
                <a:lnTo>
                  <a:pt x="2330704" y="673988"/>
                </a:lnTo>
                <a:lnTo>
                  <a:pt x="1607312" y="428498"/>
                </a:lnTo>
                <a:close/>
              </a:path>
              <a:path w="2331085" h="674369">
                <a:moveTo>
                  <a:pt x="1857248" y="0"/>
                </a:moveTo>
                <a:lnTo>
                  <a:pt x="71374" y="0"/>
                </a:lnTo>
                <a:lnTo>
                  <a:pt x="43559" y="5597"/>
                </a:lnTo>
                <a:lnTo>
                  <a:pt x="20875" y="20875"/>
                </a:lnTo>
                <a:lnTo>
                  <a:pt x="5597" y="43559"/>
                </a:lnTo>
                <a:lnTo>
                  <a:pt x="0" y="71374"/>
                </a:lnTo>
                <a:lnTo>
                  <a:pt x="0" y="357124"/>
                </a:lnTo>
                <a:lnTo>
                  <a:pt x="5597" y="384938"/>
                </a:lnTo>
                <a:lnTo>
                  <a:pt x="20875" y="407622"/>
                </a:lnTo>
                <a:lnTo>
                  <a:pt x="43559" y="422900"/>
                </a:lnTo>
                <a:lnTo>
                  <a:pt x="71374" y="428498"/>
                </a:lnTo>
                <a:lnTo>
                  <a:pt x="1857248" y="428498"/>
                </a:lnTo>
                <a:lnTo>
                  <a:pt x="1885082" y="422900"/>
                </a:lnTo>
                <a:lnTo>
                  <a:pt x="1907809" y="407622"/>
                </a:lnTo>
                <a:lnTo>
                  <a:pt x="1923131" y="384938"/>
                </a:lnTo>
                <a:lnTo>
                  <a:pt x="1928749" y="357124"/>
                </a:lnTo>
                <a:lnTo>
                  <a:pt x="1928749" y="71374"/>
                </a:lnTo>
                <a:lnTo>
                  <a:pt x="1923131" y="43559"/>
                </a:lnTo>
                <a:lnTo>
                  <a:pt x="1907809" y="20875"/>
                </a:lnTo>
                <a:lnTo>
                  <a:pt x="1885082" y="5597"/>
                </a:lnTo>
                <a:lnTo>
                  <a:pt x="18572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0400" y="2597444"/>
            <a:ext cx="2331085" cy="674370"/>
          </a:xfrm>
          <a:custGeom>
            <a:avLst/>
            <a:gdLst/>
            <a:ahLst/>
            <a:cxnLst/>
            <a:rect l="l" t="t" r="r" b="b"/>
            <a:pathLst>
              <a:path w="2331085" h="674369">
                <a:moveTo>
                  <a:pt x="0" y="71374"/>
                </a:moveTo>
                <a:lnTo>
                  <a:pt x="5597" y="43559"/>
                </a:lnTo>
                <a:lnTo>
                  <a:pt x="20875" y="20875"/>
                </a:lnTo>
                <a:lnTo>
                  <a:pt x="43559" y="5597"/>
                </a:lnTo>
                <a:lnTo>
                  <a:pt x="71374" y="0"/>
                </a:lnTo>
                <a:lnTo>
                  <a:pt x="1125093" y="0"/>
                </a:lnTo>
                <a:lnTo>
                  <a:pt x="1607312" y="0"/>
                </a:lnTo>
                <a:lnTo>
                  <a:pt x="1857248" y="0"/>
                </a:lnTo>
                <a:lnTo>
                  <a:pt x="1885082" y="5597"/>
                </a:lnTo>
                <a:lnTo>
                  <a:pt x="1907809" y="20875"/>
                </a:lnTo>
                <a:lnTo>
                  <a:pt x="1923131" y="43559"/>
                </a:lnTo>
                <a:lnTo>
                  <a:pt x="1928749" y="71374"/>
                </a:lnTo>
                <a:lnTo>
                  <a:pt x="1928749" y="249936"/>
                </a:lnTo>
                <a:lnTo>
                  <a:pt x="1928749" y="357124"/>
                </a:lnTo>
                <a:lnTo>
                  <a:pt x="1923131" y="384938"/>
                </a:lnTo>
                <a:lnTo>
                  <a:pt x="1907809" y="407622"/>
                </a:lnTo>
                <a:lnTo>
                  <a:pt x="1885082" y="422900"/>
                </a:lnTo>
                <a:lnTo>
                  <a:pt x="1857248" y="428498"/>
                </a:lnTo>
                <a:lnTo>
                  <a:pt x="1607312" y="428498"/>
                </a:lnTo>
                <a:lnTo>
                  <a:pt x="2330704" y="673988"/>
                </a:lnTo>
                <a:lnTo>
                  <a:pt x="1125093" y="428498"/>
                </a:lnTo>
                <a:lnTo>
                  <a:pt x="71374" y="428498"/>
                </a:lnTo>
                <a:lnTo>
                  <a:pt x="43559" y="422900"/>
                </a:lnTo>
                <a:lnTo>
                  <a:pt x="20875" y="407622"/>
                </a:lnTo>
                <a:lnTo>
                  <a:pt x="5597" y="384938"/>
                </a:lnTo>
                <a:lnTo>
                  <a:pt x="0" y="357124"/>
                </a:lnTo>
                <a:lnTo>
                  <a:pt x="0" y="249936"/>
                </a:lnTo>
                <a:lnTo>
                  <a:pt x="0" y="7137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00475" y="2694472"/>
            <a:ext cx="173101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항목명을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dirty="0">
                <a:latin typeface="Gulim"/>
                <a:cs typeface="Gulim"/>
              </a:rPr>
              <a:t>입력합니다</a:t>
            </a:r>
            <a:r>
              <a:rPr sz="1300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61126" y="2611668"/>
            <a:ext cx="2854325" cy="1134745"/>
          </a:xfrm>
          <a:custGeom>
            <a:avLst/>
            <a:gdLst/>
            <a:ahLst/>
            <a:cxnLst/>
            <a:rect l="l" t="t" r="r" b="b"/>
            <a:pathLst>
              <a:path w="2854325" h="1134745">
                <a:moveTo>
                  <a:pt x="1583690" y="714375"/>
                </a:moveTo>
                <a:lnTo>
                  <a:pt x="1039114" y="714375"/>
                </a:lnTo>
                <a:lnTo>
                  <a:pt x="0" y="1134237"/>
                </a:lnTo>
                <a:lnTo>
                  <a:pt x="1583690" y="714375"/>
                </a:lnTo>
                <a:close/>
              </a:path>
              <a:path w="2854325" h="1134745">
                <a:moveTo>
                  <a:pt x="2735072" y="0"/>
                </a:moveTo>
                <a:lnTo>
                  <a:pt x="795274" y="0"/>
                </a:lnTo>
                <a:lnTo>
                  <a:pt x="748907" y="9362"/>
                </a:lnTo>
                <a:lnTo>
                  <a:pt x="711041" y="34893"/>
                </a:lnTo>
                <a:lnTo>
                  <a:pt x="685510" y="72759"/>
                </a:lnTo>
                <a:lnTo>
                  <a:pt x="676148" y="119125"/>
                </a:lnTo>
                <a:lnTo>
                  <a:pt x="676148" y="595249"/>
                </a:lnTo>
                <a:lnTo>
                  <a:pt x="685510" y="641615"/>
                </a:lnTo>
                <a:lnTo>
                  <a:pt x="711041" y="679481"/>
                </a:lnTo>
                <a:lnTo>
                  <a:pt x="748907" y="705012"/>
                </a:lnTo>
                <a:lnTo>
                  <a:pt x="795274" y="714375"/>
                </a:lnTo>
                <a:lnTo>
                  <a:pt x="2735072" y="714375"/>
                </a:lnTo>
                <a:lnTo>
                  <a:pt x="2781438" y="705012"/>
                </a:lnTo>
                <a:lnTo>
                  <a:pt x="2819304" y="679481"/>
                </a:lnTo>
                <a:lnTo>
                  <a:pt x="2844835" y="641615"/>
                </a:lnTo>
                <a:lnTo>
                  <a:pt x="2854198" y="595249"/>
                </a:lnTo>
                <a:lnTo>
                  <a:pt x="2854198" y="119125"/>
                </a:lnTo>
                <a:lnTo>
                  <a:pt x="2844835" y="72759"/>
                </a:lnTo>
                <a:lnTo>
                  <a:pt x="2819304" y="34893"/>
                </a:lnTo>
                <a:lnTo>
                  <a:pt x="2781438" y="9362"/>
                </a:lnTo>
                <a:lnTo>
                  <a:pt x="27350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61126" y="2611668"/>
            <a:ext cx="2854325" cy="1134745"/>
          </a:xfrm>
          <a:custGeom>
            <a:avLst/>
            <a:gdLst/>
            <a:ahLst/>
            <a:cxnLst/>
            <a:rect l="l" t="t" r="r" b="b"/>
            <a:pathLst>
              <a:path w="2854325" h="1134745">
                <a:moveTo>
                  <a:pt x="676148" y="119125"/>
                </a:moveTo>
                <a:lnTo>
                  <a:pt x="685510" y="72759"/>
                </a:lnTo>
                <a:lnTo>
                  <a:pt x="711041" y="34893"/>
                </a:lnTo>
                <a:lnTo>
                  <a:pt x="748907" y="9362"/>
                </a:lnTo>
                <a:lnTo>
                  <a:pt x="795274" y="0"/>
                </a:lnTo>
                <a:lnTo>
                  <a:pt x="1039114" y="0"/>
                </a:lnTo>
                <a:lnTo>
                  <a:pt x="1583690" y="0"/>
                </a:lnTo>
                <a:lnTo>
                  <a:pt x="2735072" y="0"/>
                </a:lnTo>
                <a:lnTo>
                  <a:pt x="2781438" y="9362"/>
                </a:lnTo>
                <a:lnTo>
                  <a:pt x="2819304" y="34893"/>
                </a:lnTo>
                <a:lnTo>
                  <a:pt x="2844835" y="72759"/>
                </a:lnTo>
                <a:lnTo>
                  <a:pt x="2854198" y="119125"/>
                </a:lnTo>
                <a:lnTo>
                  <a:pt x="2854198" y="416687"/>
                </a:lnTo>
                <a:lnTo>
                  <a:pt x="2854198" y="595249"/>
                </a:lnTo>
                <a:lnTo>
                  <a:pt x="2844835" y="641615"/>
                </a:lnTo>
                <a:lnTo>
                  <a:pt x="2819304" y="679481"/>
                </a:lnTo>
                <a:lnTo>
                  <a:pt x="2781438" y="705012"/>
                </a:lnTo>
                <a:lnTo>
                  <a:pt x="2735072" y="714375"/>
                </a:lnTo>
                <a:lnTo>
                  <a:pt x="1583690" y="714375"/>
                </a:lnTo>
                <a:lnTo>
                  <a:pt x="0" y="1134237"/>
                </a:lnTo>
                <a:lnTo>
                  <a:pt x="1039114" y="714375"/>
                </a:lnTo>
                <a:lnTo>
                  <a:pt x="795274" y="714375"/>
                </a:lnTo>
                <a:lnTo>
                  <a:pt x="748907" y="705012"/>
                </a:lnTo>
                <a:lnTo>
                  <a:pt x="711041" y="679481"/>
                </a:lnTo>
                <a:lnTo>
                  <a:pt x="685510" y="641615"/>
                </a:lnTo>
                <a:lnTo>
                  <a:pt x="676148" y="595249"/>
                </a:lnTo>
                <a:lnTo>
                  <a:pt x="676148" y="416687"/>
                </a:lnTo>
                <a:lnTo>
                  <a:pt x="676148" y="119125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51827" y="2752637"/>
            <a:ext cx="188150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수납항목의</a:t>
            </a:r>
            <a:r>
              <a:rPr sz="1300" spc="-18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이체주기를  월</a:t>
            </a:r>
            <a:r>
              <a:rPr sz="1300" spc="-5" dirty="0">
                <a:latin typeface="Constantia"/>
                <a:cs typeface="Constantia"/>
              </a:rPr>
              <a:t>, </a:t>
            </a:r>
            <a:r>
              <a:rPr sz="1300" spc="-5" dirty="0">
                <a:latin typeface="Gulim"/>
                <a:cs typeface="Gulim"/>
              </a:rPr>
              <a:t>분기 중</a:t>
            </a:r>
            <a:r>
              <a:rPr sz="1300" spc="-2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선택하세요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2" name="object 12"/>
          <p:cNvSpPr/>
          <p:nvPr/>
        </p:nvSpPr>
        <p:spPr>
          <a:xfrm flipH="1">
            <a:off x="2310989" y="4545863"/>
            <a:ext cx="3220496" cy="921765"/>
          </a:xfrm>
          <a:custGeom>
            <a:avLst/>
            <a:gdLst/>
            <a:ahLst/>
            <a:cxnLst/>
            <a:rect l="l" t="t" r="r" b="b"/>
            <a:pathLst>
              <a:path w="2879725" h="824229">
                <a:moveTo>
                  <a:pt x="2772156" y="180848"/>
                </a:moveTo>
                <a:lnTo>
                  <a:pt x="414654" y="180848"/>
                </a:lnTo>
                <a:lnTo>
                  <a:pt x="372959" y="189273"/>
                </a:lnTo>
                <a:lnTo>
                  <a:pt x="338931" y="212248"/>
                </a:lnTo>
                <a:lnTo>
                  <a:pt x="315999" y="246320"/>
                </a:lnTo>
                <a:lnTo>
                  <a:pt x="307593" y="288036"/>
                </a:lnTo>
                <a:lnTo>
                  <a:pt x="307593" y="716661"/>
                </a:lnTo>
                <a:lnTo>
                  <a:pt x="315999" y="758376"/>
                </a:lnTo>
                <a:lnTo>
                  <a:pt x="338931" y="792448"/>
                </a:lnTo>
                <a:lnTo>
                  <a:pt x="372959" y="815423"/>
                </a:lnTo>
                <a:lnTo>
                  <a:pt x="414654" y="823849"/>
                </a:lnTo>
                <a:lnTo>
                  <a:pt x="2772156" y="823849"/>
                </a:lnTo>
                <a:lnTo>
                  <a:pt x="2813871" y="815423"/>
                </a:lnTo>
                <a:lnTo>
                  <a:pt x="2847943" y="792448"/>
                </a:lnTo>
                <a:lnTo>
                  <a:pt x="2870918" y="758376"/>
                </a:lnTo>
                <a:lnTo>
                  <a:pt x="2879343" y="716661"/>
                </a:lnTo>
                <a:lnTo>
                  <a:pt x="2879343" y="288036"/>
                </a:lnTo>
                <a:lnTo>
                  <a:pt x="2870918" y="246320"/>
                </a:lnTo>
                <a:lnTo>
                  <a:pt x="2847943" y="212248"/>
                </a:lnTo>
                <a:lnTo>
                  <a:pt x="2813871" y="189273"/>
                </a:lnTo>
                <a:lnTo>
                  <a:pt x="2772156" y="180848"/>
                </a:lnTo>
                <a:close/>
              </a:path>
              <a:path w="2879725" h="824229">
                <a:moveTo>
                  <a:pt x="0" y="0"/>
                </a:moveTo>
                <a:lnTo>
                  <a:pt x="736218" y="180848"/>
                </a:lnTo>
                <a:lnTo>
                  <a:pt x="1379092" y="1808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 flipH="1">
            <a:off x="2310989" y="4545863"/>
            <a:ext cx="3220496" cy="921765"/>
          </a:xfrm>
          <a:custGeom>
            <a:avLst/>
            <a:gdLst/>
            <a:ahLst/>
            <a:cxnLst/>
            <a:rect l="l" t="t" r="r" b="b"/>
            <a:pathLst>
              <a:path w="2879725" h="824229">
                <a:moveTo>
                  <a:pt x="307593" y="288036"/>
                </a:moveTo>
                <a:lnTo>
                  <a:pt x="315999" y="246320"/>
                </a:lnTo>
                <a:lnTo>
                  <a:pt x="338931" y="212248"/>
                </a:lnTo>
                <a:lnTo>
                  <a:pt x="372959" y="189273"/>
                </a:lnTo>
                <a:lnTo>
                  <a:pt x="414654" y="180848"/>
                </a:lnTo>
                <a:lnTo>
                  <a:pt x="736218" y="180848"/>
                </a:lnTo>
                <a:lnTo>
                  <a:pt x="0" y="0"/>
                </a:lnTo>
                <a:lnTo>
                  <a:pt x="1379092" y="180848"/>
                </a:lnTo>
                <a:lnTo>
                  <a:pt x="2772156" y="180848"/>
                </a:lnTo>
                <a:lnTo>
                  <a:pt x="2813871" y="189273"/>
                </a:lnTo>
                <a:lnTo>
                  <a:pt x="2847943" y="212248"/>
                </a:lnTo>
                <a:lnTo>
                  <a:pt x="2870918" y="246320"/>
                </a:lnTo>
                <a:lnTo>
                  <a:pt x="2879343" y="288036"/>
                </a:lnTo>
                <a:lnTo>
                  <a:pt x="2879343" y="448818"/>
                </a:lnTo>
                <a:lnTo>
                  <a:pt x="2879343" y="716661"/>
                </a:lnTo>
                <a:lnTo>
                  <a:pt x="2870918" y="758376"/>
                </a:lnTo>
                <a:lnTo>
                  <a:pt x="2847943" y="792448"/>
                </a:lnTo>
                <a:lnTo>
                  <a:pt x="2813871" y="815423"/>
                </a:lnTo>
                <a:lnTo>
                  <a:pt x="2772156" y="823849"/>
                </a:lnTo>
                <a:lnTo>
                  <a:pt x="1379092" y="823849"/>
                </a:lnTo>
                <a:lnTo>
                  <a:pt x="736218" y="823849"/>
                </a:lnTo>
                <a:lnTo>
                  <a:pt x="414654" y="823849"/>
                </a:lnTo>
                <a:lnTo>
                  <a:pt x="372959" y="815423"/>
                </a:lnTo>
                <a:lnTo>
                  <a:pt x="338931" y="792448"/>
                </a:lnTo>
                <a:lnTo>
                  <a:pt x="315999" y="758376"/>
                </a:lnTo>
                <a:lnTo>
                  <a:pt x="307593" y="716661"/>
                </a:lnTo>
                <a:lnTo>
                  <a:pt x="307593" y="448818"/>
                </a:lnTo>
                <a:lnTo>
                  <a:pt x="307593" y="28803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 flipH="1">
            <a:off x="2454095" y="4863451"/>
            <a:ext cx="2557935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</a:t>
            </a:r>
            <a:r>
              <a:rPr sz="1300" spc="-35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교육비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납입증명서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발행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대상  여부를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선택하세요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</p:txBody>
      </p:sp>
      <p:sp>
        <p:nvSpPr>
          <p:cNvPr id="15" name="object 15"/>
          <p:cNvSpPr/>
          <p:nvPr/>
        </p:nvSpPr>
        <p:spPr>
          <a:xfrm flipH="1">
            <a:off x="7162800" y="4163374"/>
            <a:ext cx="1842689" cy="614934"/>
          </a:xfrm>
          <a:custGeom>
            <a:avLst/>
            <a:gdLst/>
            <a:ahLst/>
            <a:cxnLst/>
            <a:rect l="l" t="t" r="r" b="b"/>
            <a:pathLst>
              <a:path w="1661160" h="554354">
                <a:moveTo>
                  <a:pt x="1131062" y="428625"/>
                </a:moveTo>
                <a:lnTo>
                  <a:pt x="791718" y="428625"/>
                </a:lnTo>
                <a:lnTo>
                  <a:pt x="1660652" y="554355"/>
                </a:lnTo>
                <a:lnTo>
                  <a:pt x="1131062" y="428625"/>
                </a:lnTo>
                <a:close/>
              </a:path>
              <a:path w="1661160" h="554354">
                <a:moveTo>
                  <a:pt x="1285748" y="0"/>
                </a:moveTo>
                <a:lnTo>
                  <a:pt x="71374" y="0"/>
                </a:lnTo>
                <a:lnTo>
                  <a:pt x="43559" y="5617"/>
                </a:lnTo>
                <a:lnTo>
                  <a:pt x="20875" y="20939"/>
                </a:lnTo>
                <a:lnTo>
                  <a:pt x="5597" y="43666"/>
                </a:lnTo>
                <a:lnTo>
                  <a:pt x="0" y="71500"/>
                </a:lnTo>
                <a:lnTo>
                  <a:pt x="0" y="357124"/>
                </a:lnTo>
                <a:lnTo>
                  <a:pt x="5597" y="384958"/>
                </a:lnTo>
                <a:lnTo>
                  <a:pt x="20875" y="407685"/>
                </a:lnTo>
                <a:lnTo>
                  <a:pt x="43559" y="423007"/>
                </a:lnTo>
                <a:lnTo>
                  <a:pt x="71374" y="428625"/>
                </a:lnTo>
                <a:lnTo>
                  <a:pt x="1285748" y="428625"/>
                </a:lnTo>
                <a:lnTo>
                  <a:pt x="1313582" y="423007"/>
                </a:lnTo>
                <a:lnTo>
                  <a:pt x="1336309" y="407685"/>
                </a:lnTo>
                <a:lnTo>
                  <a:pt x="1351631" y="384958"/>
                </a:lnTo>
                <a:lnTo>
                  <a:pt x="1357249" y="357124"/>
                </a:lnTo>
                <a:lnTo>
                  <a:pt x="1357249" y="71500"/>
                </a:lnTo>
                <a:lnTo>
                  <a:pt x="1351631" y="43666"/>
                </a:lnTo>
                <a:lnTo>
                  <a:pt x="1336309" y="20939"/>
                </a:lnTo>
                <a:lnTo>
                  <a:pt x="1313582" y="5617"/>
                </a:lnTo>
                <a:lnTo>
                  <a:pt x="12857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 flipH="1">
            <a:off x="7162800" y="4163374"/>
            <a:ext cx="1842689" cy="614934"/>
          </a:xfrm>
          <a:custGeom>
            <a:avLst/>
            <a:gdLst/>
            <a:ahLst/>
            <a:cxnLst/>
            <a:rect l="l" t="t" r="r" b="b"/>
            <a:pathLst>
              <a:path w="1661160" h="554354">
                <a:moveTo>
                  <a:pt x="0" y="71500"/>
                </a:moveTo>
                <a:lnTo>
                  <a:pt x="5597" y="43666"/>
                </a:lnTo>
                <a:lnTo>
                  <a:pt x="20875" y="20939"/>
                </a:lnTo>
                <a:lnTo>
                  <a:pt x="43559" y="5617"/>
                </a:lnTo>
                <a:lnTo>
                  <a:pt x="71374" y="0"/>
                </a:lnTo>
                <a:lnTo>
                  <a:pt x="791718" y="0"/>
                </a:lnTo>
                <a:lnTo>
                  <a:pt x="1131062" y="0"/>
                </a:lnTo>
                <a:lnTo>
                  <a:pt x="1285748" y="0"/>
                </a:lnTo>
                <a:lnTo>
                  <a:pt x="1313582" y="5617"/>
                </a:lnTo>
                <a:lnTo>
                  <a:pt x="1336309" y="20939"/>
                </a:lnTo>
                <a:lnTo>
                  <a:pt x="1351631" y="43666"/>
                </a:lnTo>
                <a:lnTo>
                  <a:pt x="1357249" y="71500"/>
                </a:lnTo>
                <a:lnTo>
                  <a:pt x="1357249" y="250062"/>
                </a:lnTo>
                <a:lnTo>
                  <a:pt x="1357249" y="357124"/>
                </a:lnTo>
                <a:lnTo>
                  <a:pt x="1351631" y="384958"/>
                </a:lnTo>
                <a:lnTo>
                  <a:pt x="1336309" y="407685"/>
                </a:lnTo>
                <a:lnTo>
                  <a:pt x="1313582" y="423007"/>
                </a:lnTo>
                <a:lnTo>
                  <a:pt x="1285748" y="428625"/>
                </a:lnTo>
                <a:lnTo>
                  <a:pt x="1131062" y="428625"/>
                </a:lnTo>
                <a:lnTo>
                  <a:pt x="1660652" y="554355"/>
                </a:lnTo>
                <a:lnTo>
                  <a:pt x="791718" y="428625"/>
                </a:lnTo>
                <a:lnTo>
                  <a:pt x="71374" y="428625"/>
                </a:lnTo>
                <a:lnTo>
                  <a:pt x="43559" y="423007"/>
                </a:lnTo>
                <a:lnTo>
                  <a:pt x="20875" y="407685"/>
                </a:lnTo>
                <a:lnTo>
                  <a:pt x="5597" y="384958"/>
                </a:lnTo>
                <a:lnTo>
                  <a:pt x="0" y="357124"/>
                </a:lnTo>
                <a:lnTo>
                  <a:pt x="0" y="250062"/>
                </a:lnTo>
                <a:lnTo>
                  <a:pt x="0" y="715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 flipH="1">
            <a:off x="7678675" y="4264237"/>
            <a:ext cx="993897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4. </a:t>
            </a:r>
            <a:r>
              <a:rPr sz="1300" spc="-5" dirty="0">
                <a:latin typeface="Gulim"/>
                <a:cs typeface="Gulim"/>
              </a:rPr>
              <a:t>저장</a:t>
            </a:r>
            <a:r>
              <a:rPr sz="1300" spc="-19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48" y="12818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618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425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사용자환경설정-&gt;수납항목 </a:t>
            </a:r>
            <a:r>
              <a:rPr sz="1800" b="1" spc="-10" dirty="0">
                <a:latin typeface="Malgun Gothic"/>
                <a:cs typeface="Malgun Gothic"/>
              </a:rPr>
              <a:t>코드 관리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52342" y="3570432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20920" y="3032270"/>
            <a:ext cx="1275080" cy="654050"/>
          </a:xfrm>
          <a:custGeom>
            <a:avLst/>
            <a:gdLst/>
            <a:ahLst/>
            <a:cxnLst/>
            <a:rect l="l" t="t" r="r" b="b"/>
            <a:pathLst>
              <a:path w="1275079" h="654050">
                <a:moveTo>
                  <a:pt x="641985" y="428625"/>
                </a:moveTo>
                <a:lnTo>
                  <a:pt x="370967" y="428625"/>
                </a:lnTo>
                <a:lnTo>
                  <a:pt x="0" y="653795"/>
                </a:lnTo>
                <a:lnTo>
                  <a:pt x="641985" y="428625"/>
                </a:lnTo>
                <a:close/>
              </a:path>
              <a:path w="1275079" h="654050">
                <a:moveTo>
                  <a:pt x="1203071" y="0"/>
                </a:moveTo>
                <a:lnTo>
                  <a:pt x="261747" y="0"/>
                </a:lnTo>
                <a:lnTo>
                  <a:pt x="233912" y="5617"/>
                </a:lnTo>
                <a:lnTo>
                  <a:pt x="211185" y="20939"/>
                </a:lnTo>
                <a:lnTo>
                  <a:pt x="195863" y="43666"/>
                </a:lnTo>
                <a:lnTo>
                  <a:pt x="190246" y="71500"/>
                </a:lnTo>
                <a:lnTo>
                  <a:pt x="190271" y="357250"/>
                </a:lnTo>
                <a:lnTo>
                  <a:pt x="195863" y="384958"/>
                </a:lnTo>
                <a:lnTo>
                  <a:pt x="211185" y="407685"/>
                </a:lnTo>
                <a:lnTo>
                  <a:pt x="233912" y="423007"/>
                </a:lnTo>
                <a:lnTo>
                  <a:pt x="261747" y="428625"/>
                </a:lnTo>
                <a:lnTo>
                  <a:pt x="1203071" y="428625"/>
                </a:lnTo>
                <a:lnTo>
                  <a:pt x="1253632" y="407685"/>
                </a:lnTo>
                <a:lnTo>
                  <a:pt x="1274546" y="357250"/>
                </a:lnTo>
                <a:lnTo>
                  <a:pt x="1274572" y="71500"/>
                </a:lnTo>
                <a:lnTo>
                  <a:pt x="1268954" y="43666"/>
                </a:lnTo>
                <a:lnTo>
                  <a:pt x="1253632" y="20939"/>
                </a:lnTo>
                <a:lnTo>
                  <a:pt x="1230905" y="5617"/>
                </a:lnTo>
                <a:lnTo>
                  <a:pt x="12030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20920" y="3032270"/>
            <a:ext cx="1275080" cy="654050"/>
          </a:xfrm>
          <a:custGeom>
            <a:avLst/>
            <a:gdLst/>
            <a:ahLst/>
            <a:cxnLst/>
            <a:rect l="l" t="t" r="r" b="b"/>
            <a:pathLst>
              <a:path w="1275079" h="654050">
                <a:moveTo>
                  <a:pt x="190246" y="71500"/>
                </a:moveTo>
                <a:lnTo>
                  <a:pt x="195863" y="43666"/>
                </a:lnTo>
                <a:lnTo>
                  <a:pt x="211185" y="20939"/>
                </a:lnTo>
                <a:lnTo>
                  <a:pt x="233912" y="5617"/>
                </a:lnTo>
                <a:lnTo>
                  <a:pt x="261747" y="0"/>
                </a:lnTo>
                <a:lnTo>
                  <a:pt x="370967" y="0"/>
                </a:lnTo>
                <a:lnTo>
                  <a:pt x="641985" y="0"/>
                </a:lnTo>
                <a:lnTo>
                  <a:pt x="1203071" y="0"/>
                </a:lnTo>
                <a:lnTo>
                  <a:pt x="1230905" y="5617"/>
                </a:lnTo>
                <a:lnTo>
                  <a:pt x="1253632" y="20939"/>
                </a:lnTo>
                <a:lnTo>
                  <a:pt x="1268954" y="43666"/>
                </a:lnTo>
                <a:lnTo>
                  <a:pt x="1274572" y="71500"/>
                </a:lnTo>
                <a:lnTo>
                  <a:pt x="1274572" y="250062"/>
                </a:lnTo>
                <a:lnTo>
                  <a:pt x="1274572" y="357250"/>
                </a:lnTo>
                <a:lnTo>
                  <a:pt x="1268954" y="384958"/>
                </a:lnTo>
                <a:lnTo>
                  <a:pt x="1253632" y="407685"/>
                </a:lnTo>
                <a:lnTo>
                  <a:pt x="1230905" y="423007"/>
                </a:lnTo>
                <a:lnTo>
                  <a:pt x="1203071" y="428625"/>
                </a:lnTo>
                <a:lnTo>
                  <a:pt x="641985" y="428625"/>
                </a:lnTo>
                <a:lnTo>
                  <a:pt x="0" y="653795"/>
                </a:lnTo>
                <a:lnTo>
                  <a:pt x="370967" y="428625"/>
                </a:lnTo>
                <a:lnTo>
                  <a:pt x="261747" y="428625"/>
                </a:lnTo>
                <a:lnTo>
                  <a:pt x="233912" y="423007"/>
                </a:lnTo>
                <a:lnTo>
                  <a:pt x="211185" y="407685"/>
                </a:lnTo>
                <a:lnTo>
                  <a:pt x="195863" y="384958"/>
                </a:lnTo>
                <a:lnTo>
                  <a:pt x="190246" y="357124"/>
                </a:lnTo>
                <a:lnTo>
                  <a:pt x="190246" y="250062"/>
                </a:lnTo>
                <a:lnTo>
                  <a:pt x="190246" y="715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11624" y="3129551"/>
            <a:ext cx="8610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확인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05" y="1280878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618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425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사용자환경설정-&gt;수납항목 </a:t>
            </a:r>
            <a:r>
              <a:rPr sz="1800" b="1" spc="-10" dirty="0">
                <a:latin typeface="Malgun Gothic"/>
                <a:cs typeface="Malgun Gothic"/>
              </a:rPr>
              <a:t>코드 관리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14600" y="2187638"/>
            <a:ext cx="2000250" cy="500380"/>
          </a:xfrm>
          <a:custGeom>
            <a:avLst/>
            <a:gdLst/>
            <a:ahLst/>
            <a:cxnLst/>
            <a:rect l="l" t="t" r="r" b="b"/>
            <a:pathLst>
              <a:path w="2000250" h="500380">
                <a:moveTo>
                  <a:pt x="0" y="500062"/>
                </a:moveTo>
                <a:lnTo>
                  <a:pt x="2000250" y="500062"/>
                </a:lnTo>
                <a:lnTo>
                  <a:pt x="2000250" y="0"/>
                </a:lnTo>
                <a:lnTo>
                  <a:pt x="0" y="0"/>
                </a:lnTo>
                <a:lnTo>
                  <a:pt x="0" y="50006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96074" y="4890771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57800" y="4281107"/>
            <a:ext cx="2110105" cy="728345"/>
          </a:xfrm>
          <a:custGeom>
            <a:avLst/>
            <a:gdLst/>
            <a:ahLst/>
            <a:cxnLst/>
            <a:rect l="l" t="t" r="r" b="b"/>
            <a:pathLst>
              <a:path w="2110104" h="728345">
                <a:moveTo>
                  <a:pt x="1530603" y="546100"/>
                </a:moveTo>
                <a:lnTo>
                  <a:pt x="1071372" y="546100"/>
                </a:lnTo>
                <a:lnTo>
                  <a:pt x="2110104" y="728091"/>
                </a:lnTo>
                <a:lnTo>
                  <a:pt x="1530603" y="546100"/>
                </a:lnTo>
                <a:close/>
              </a:path>
              <a:path w="2110104" h="728345">
                <a:moveTo>
                  <a:pt x="1745615" y="0"/>
                </a:moveTo>
                <a:lnTo>
                  <a:pt x="90932" y="0"/>
                </a:lnTo>
                <a:lnTo>
                  <a:pt x="55506" y="7155"/>
                </a:lnTo>
                <a:lnTo>
                  <a:pt x="26606" y="26669"/>
                </a:lnTo>
                <a:lnTo>
                  <a:pt x="7135" y="55614"/>
                </a:lnTo>
                <a:lnTo>
                  <a:pt x="0" y="91058"/>
                </a:lnTo>
                <a:lnTo>
                  <a:pt x="0" y="455168"/>
                </a:lnTo>
                <a:lnTo>
                  <a:pt x="7135" y="490593"/>
                </a:lnTo>
                <a:lnTo>
                  <a:pt x="26606" y="519493"/>
                </a:lnTo>
                <a:lnTo>
                  <a:pt x="55506" y="538964"/>
                </a:lnTo>
                <a:lnTo>
                  <a:pt x="90932" y="546100"/>
                </a:lnTo>
                <a:lnTo>
                  <a:pt x="1745615" y="546100"/>
                </a:lnTo>
                <a:lnTo>
                  <a:pt x="1781059" y="538964"/>
                </a:lnTo>
                <a:lnTo>
                  <a:pt x="1810003" y="519493"/>
                </a:lnTo>
                <a:lnTo>
                  <a:pt x="1829518" y="490593"/>
                </a:lnTo>
                <a:lnTo>
                  <a:pt x="1836674" y="455168"/>
                </a:lnTo>
                <a:lnTo>
                  <a:pt x="1836674" y="91058"/>
                </a:lnTo>
                <a:lnTo>
                  <a:pt x="1829518" y="55614"/>
                </a:lnTo>
                <a:lnTo>
                  <a:pt x="1810003" y="26669"/>
                </a:lnTo>
                <a:lnTo>
                  <a:pt x="1781059" y="7155"/>
                </a:lnTo>
                <a:lnTo>
                  <a:pt x="1745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57800" y="4281107"/>
            <a:ext cx="2110105" cy="728345"/>
          </a:xfrm>
          <a:custGeom>
            <a:avLst/>
            <a:gdLst/>
            <a:ahLst/>
            <a:cxnLst/>
            <a:rect l="l" t="t" r="r" b="b"/>
            <a:pathLst>
              <a:path w="2110104" h="728345">
                <a:moveTo>
                  <a:pt x="0" y="91058"/>
                </a:moveTo>
                <a:lnTo>
                  <a:pt x="7135" y="55614"/>
                </a:lnTo>
                <a:lnTo>
                  <a:pt x="26606" y="26669"/>
                </a:lnTo>
                <a:lnTo>
                  <a:pt x="55506" y="7155"/>
                </a:lnTo>
                <a:lnTo>
                  <a:pt x="90932" y="0"/>
                </a:lnTo>
                <a:lnTo>
                  <a:pt x="1071372" y="0"/>
                </a:lnTo>
                <a:lnTo>
                  <a:pt x="1530603" y="0"/>
                </a:lnTo>
                <a:lnTo>
                  <a:pt x="1745615" y="0"/>
                </a:lnTo>
                <a:lnTo>
                  <a:pt x="1781059" y="7155"/>
                </a:lnTo>
                <a:lnTo>
                  <a:pt x="1810003" y="26669"/>
                </a:lnTo>
                <a:lnTo>
                  <a:pt x="1829518" y="55614"/>
                </a:lnTo>
                <a:lnTo>
                  <a:pt x="1836674" y="91058"/>
                </a:lnTo>
                <a:lnTo>
                  <a:pt x="1836674" y="318643"/>
                </a:lnTo>
                <a:lnTo>
                  <a:pt x="1836674" y="455168"/>
                </a:lnTo>
                <a:lnTo>
                  <a:pt x="1829518" y="490593"/>
                </a:lnTo>
                <a:lnTo>
                  <a:pt x="1810003" y="519493"/>
                </a:lnTo>
                <a:lnTo>
                  <a:pt x="1781059" y="538964"/>
                </a:lnTo>
                <a:lnTo>
                  <a:pt x="1745615" y="546100"/>
                </a:lnTo>
                <a:lnTo>
                  <a:pt x="1530603" y="546100"/>
                </a:lnTo>
                <a:lnTo>
                  <a:pt x="2110104" y="728091"/>
                </a:lnTo>
                <a:lnTo>
                  <a:pt x="1071372" y="546100"/>
                </a:lnTo>
                <a:lnTo>
                  <a:pt x="90932" y="546100"/>
                </a:lnTo>
                <a:lnTo>
                  <a:pt x="55506" y="538964"/>
                </a:lnTo>
                <a:lnTo>
                  <a:pt x="26606" y="519493"/>
                </a:lnTo>
                <a:lnTo>
                  <a:pt x="7135" y="490593"/>
                </a:lnTo>
                <a:lnTo>
                  <a:pt x="0" y="455168"/>
                </a:lnTo>
                <a:lnTo>
                  <a:pt x="0" y="318643"/>
                </a:lnTo>
                <a:lnTo>
                  <a:pt x="0" y="9105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63971" y="4338385"/>
            <a:ext cx="159067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모두 입력하셨다면  닫기를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79442" y="1981200"/>
            <a:ext cx="3283585" cy="646430"/>
          </a:xfrm>
          <a:custGeom>
            <a:avLst/>
            <a:gdLst/>
            <a:ahLst/>
            <a:cxnLst/>
            <a:rect l="l" t="t" r="r" b="b"/>
            <a:pathLst>
              <a:path w="3283584" h="646430">
                <a:moveTo>
                  <a:pt x="3181223" y="0"/>
                </a:moveTo>
                <a:lnTo>
                  <a:pt x="548640" y="0"/>
                </a:lnTo>
                <a:lnTo>
                  <a:pt x="508896" y="8024"/>
                </a:lnTo>
                <a:lnTo>
                  <a:pt x="476440" y="29908"/>
                </a:lnTo>
                <a:lnTo>
                  <a:pt x="454556" y="62364"/>
                </a:lnTo>
                <a:lnTo>
                  <a:pt x="446532" y="102108"/>
                </a:lnTo>
                <a:lnTo>
                  <a:pt x="446532" y="357504"/>
                </a:lnTo>
                <a:lnTo>
                  <a:pt x="0" y="646429"/>
                </a:lnTo>
                <a:lnTo>
                  <a:pt x="446532" y="510666"/>
                </a:lnTo>
                <a:lnTo>
                  <a:pt x="3283458" y="510666"/>
                </a:lnTo>
                <a:lnTo>
                  <a:pt x="3283458" y="102108"/>
                </a:lnTo>
                <a:lnTo>
                  <a:pt x="3275413" y="62364"/>
                </a:lnTo>
                <a:lnTo>
                  <a:pt x="3253486" y="29908"/>
                </a:lnTo>
                <a:lnTo>
                  <a:pt x="3220985" y="8024"/>
                </a:lnTo>
                <a:lnTo>
                  <a:pt x="3181223" y="0"/>
                </a:lnTo>
                <a:close/>
              </a:path>
              <a:path w="3283584" h="646430">
                <a:moveTo>
                  <a:pt x="3283458" y="510666"/>
                </a:moveTo>
                <a:lnTo>
                  <a:pt x="446532" y="510666"/>
                </a:lnTo>
                <a:lnTo>
                  <a:pt x="454556" y="550410"/>
                </a:lnTo>
                <a:lnTo>
                  <a:pt x="476440" y="582866"/>
                </a:lnTo>
                <a:lnTo>
                  <a:pt x="508896" y="604750"/>
                </a:lnTo>
                <a:lnTo>
                  <a:pt x="548640" y="612775"/>
                </a:lnTo>
                <a:lnTo>
                  <a:pt x="3181223" y="612775"/>
                </a:lnTo>
                <a:lnTo>
                  <a:pt x="3220985" y="604750"/>
                </a:lnTo>
                <a:lnTo>
                  <a:pt x="3253485" y="582866"/>
                </a:lnTo>
                <a:lnTo>
                  <a:pt x="3275413" y="550410"/>
                </a:lnTo>
                <a:lnTo>
                  <a:pt x="3283458" y="5106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79442" y="1981200"/>
            <a:ext cx="3283585" cy="646430"/>
          </a:xfrm>
          <a:custGeom>
            <a:avLst/>
            <a:gdLst/>
            <a:ahLst/>
            <a:cxnLst/>
            <a:rect l="l" t="t" r="r" b="b"/>
            <a:pathLst>
              <a:path w="3283584" h="646430">
                <a:moveTo>
                  <a:pt x="446532" y="102108"/>
                </a:moveTo>
                <a:lnTo>
                  <a:pt x="454556" y="62364"/>
                </a:lnTo>
                <a:lnTo>
                  <a:pt x="476440" y="29908"/>
                </a:lnTo>
                <a:lnTo>
                  <a:pt x="508896" y="8024"/>
                </a:lnTo>
                <a:lnTo>
                  <a:pt x="548640" y="0"/>
                </a:lnTo>
                <a:lnTo>
                  <a:pt x="919353" y="0"/>
                </a:lnTo>
                <a:lnTo>
                  <a:pt x="1628521" y="0"/>
                </a:lnTo>
                <a:lnTo>
                  <a:pt x="3181223" y="0"/>
                </a:lnTo>
                <a:lnTo>
                  <a:pt x="3220985" y="8024"/>
                </a:lnTo>
                <a:lnTo>
                  <a:pt x="3253486" y="29908"/>
                </a:lnTo>
                <a:lnTo>
                  <a:pt x="3275413" y="62364"/>
                </a:lnTo>
                <a:lnTo>
                  <a:pt x="3283458" y="102108"/>
                </a:lnTo>
                <a:lnTo>
                  <a:pt x="3283458" y="357504"/>
                </a:lnTo>
                <a:lnTo>
                  <a:pt x="3283458" y="510666"/>
                </a:lnTo>
                <a:lnTo>
                  <a:pt x="3275413" y="550410"/>
                </a:lnTo>
                <a:lnTo>
                  <a:pt x="3253486" y="582866"/>
                </a:lnTo>
                <a:lnTo>
                  <a:pt x="3220985" y="604750"/>
                </a:lnTo>
                <a:lnTo>
                  <a:pt x="3181223" y="612775"/>
                </a:lnTo>
                <a:lnTo>
                  <a:pt x="1628521" y="612775"/>
                </a:lnTo>
                <a:lnTo>
                  <a:pt x="919353" y="612775"/>
                </a:lnTo>
                <a:lnTo>
                  <a:pt x="548640" y="612775"/>
                </a:lnTo>
                <a:lnTo>
                  <a:pt x="508896" y="604750"/>
                </a:lnTo>
                <a:lnTo>
                  <a:pt x="476440" y="582866"/>
                </a:lnTo>
                <a:lnTo>
                  <a:pt x="454556" y="550410"/>
                </a:lnTo>
                <a:lnTo>
                  <a:pt x="446532" y="510666"/>
                </a:lnTo>
                <a:lnTo>
                  <a:pt x="0" y="646429"/>
                </a:lnTo>
                <a:lnTo>
                  <a:pt x="446532" y="357504"/>
                </a:lnTo>
                <a:lnTo>
                  <a:pt x="446532" y="10210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33925" y="2071116"/>
            <a:ext cx="262382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위 과정을 반복하여 학교에서  수납하는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항목을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모두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22</a:t>
            </a:fld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82565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989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 </a:t>
            </a:r>
            <a:r>
              <a:rPr sz="1800" b="1" spc="-20" dirty="0">
                <a:latin typeface="Malgun Gothic"/>
                <a:cs typeface="Malgun Gothic"/>
              </a:rPr>
              <a:t>사용자환경설정-&gt;수납항목별 </a:t>
            </a:r>
            <a:r>
              <a:rPr sz="1800" b="1" spc="-25" dirty="0">
                <a:latin typeface="Malgun Gothic"/>
                <a:cs typeface="Malgun Gothic"/>
              </a:rPr>
              <a:t>모계좌관리</a:t>
            </a:r>
            <a:r>
              <a:rPr sz="1800" b="1" spc="-44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38243" y="2033547"/>
            <a:ext cx="1500505" cy="214629"/>
          </a:xfrm>
          <a:custGeom>
            <a:avLst/>
            <a:gdLst/>
            <a:ahLst/>
            <a:cxnLst/>
            <a:rect l="l" t="t" r="r" b="b"/>
            <a:pathLst>
              <a:path w="1500504" h="214630">
                <a:moveTo>
                  <a:pt x="0" y="214312"/>
                </a:moveTo>
                <a:lnTo>
                  <a:pt x="1500251" y="214312"/>
                </a:lnTo>
                <a:lnTo>
                  <a:pt x="1500251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16600" y="2133051"/>
            <a:ext cx="2717800" cy="875665"/>
          </a:xfrm>
          <a:custGeom>
            <a:avLst/>
            <a:gdLst/>
            <a:ahLst/>
            <a:cxnLst/>
            <a:rect l="l" t="t" r="r" b="b"/>
            <a:pathLst>
              <a:path w="2717800" h="875664">
                <a:moveTo>
                  <a:pt x="2610231" y="232283"/>
                </a:moveTo>
                <a:lnTo>
                  <a:pt x="303529" y="232283"/>
                </a:lnTo>
                <a:lnTo>
                  <a:pt x="261834" y="240688"/>
                </a:lnTo>
                <a:lnTo>
                  <a:pt x="227806" y="263620"/>
                </a:lnTo>
                <a:lnTo>
                  <a:pt x="204874" y="297648"/>
                </a:lnTo>
                <a:lnTo>
                  <a:pt x="196468" y="339344"/>
                </a:lnTo>
                <a:lnTo>
                  <a:pt x="196468" y="767969"/>
                </a:lnTo>
                <a:lnTo>
                  <a:pt x="204874" y="809684"/>
                </a:lnTo>
                <a:lnTo>
                  <a:pt x="227806" y="843756"/>
                </a:lnTo>
                <a:lnTo>
                  <a:pt x="261834" y="866731"/>
                </a:lnTo>
                <a:lnTo>
                  <a:pt x="303529" y="875157"/>
                </a:lnTo>
                <a:lnTo>
                  <a:pt x="2610231" y="875157"/>
                </a:lnTo>
                <a:lnTo>
                  <a:pt x="2651946" y="866731"/>
                </a:lnTo>
                <a:lnTo>
                  <a:pt x="2686018" y="843756"/>
                </a:lnTo>
                <a:lnTo>
                  <a:pt x="2708993" y="809684"/>
                </a:lnTo>
                <a:lnTo>
                  <a:pt x="2717418" y="767969"/>
                </a:lnTo>
                <a:lnTo>
                  <a:pt x="2717418" y="339344"/>
                </a:lnTo>
                <a:lnTo>
                  <a:pt x="2708993" y="297648"/>
                </a:lnTo>
                <a:lnTo>
                  <a:pt x="2686018" y="263620"/>
                </a:lnTo>
                <a:lnTo>
                  <a:pt x="2651946" y="240688"/>
                </a:lnTo>
                <a:lnTo>
                  <a:pt x="2610231" y="232283"/>
                </a:lnTo>
                <a:close/>
              </a:path>
              <a:path w="2717800" h="875664">
                <a:moveTo>
                  <a:pt x="0" y="0"/>
                </a:moveTo>
                <a:lnTo>
                  <a:pt x="616584" y="232283"/>
                </a:lnTo>
                <a:lnTo>
                  <a:pt x="1246758" y="2322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16600" y="2133051"/>
            <a:ext cx="2717800" cy="875665"/>
          </a:xfrm>
          <a:custGeom>
            <a:avLst/>
            <a:gdLst/>
            <a:ahLst/>
            <a:cxnLst/>
            <a:rect l="l" t="t" r="r" b="b"/>
            <a:pathLst>
              <a:path w="2717800" h="875664">
                <a:moveTo>
                  <a:pt x="196468" y="339344"/>
                </a:moveTo>
                <a:lnTo>
                  <a:pt x="204874" y="297648"/>
                </a:lnTo>
                <a:lnTo>
                  <a:pt x="227806" y="263620"/>
                </a:lnTo>
                <a:lnTo>
                  <a:pt x="261834" y="240688"/>
                </a:lnTo>
                <a:lnTo>
                  <a:pt x="303529" y="232283"/>
                </a:lnTo>
                <a:lnTo>
                  <a:pt x="616584" y="232283"/>
                </a:lnTo>
                <a:lnTo>
                  <a:pt x="0" y="0"/>
                </a:lnTo>
                <a:lnTo>
                  <a:pt x="1246758" y="232283"/>
                </a:lnTo>
                <a:lnTo>
                  <a:pt x="2610231" y="232283"/>
                </a:lnTo>
                <a:lnTo>
                  <a:pt x="2651946" y="240688"/>
                </a:lnTo>
                <a:lnTo>
                  <a:pt x="2686018" y="263620"/>
                </a:lnTo>
                <a:lnTo>
                  <a:pt x="2708993" y="297648"/>
                </a:lnTo>
                <a:lnTo>
                  <a:pt x="2717418" y="339344"/>
                </a:lnTo>
                <a:lnTo>
                  <a:pt x="2717418" y="500126"/>
                </a:lnTo>
                <a:lnTo>
                  <a:pt x="2717418" y="767969"/>
                </a:lnTo>
                <a:lnTo>
                  <a:pt x="2708993" y="809684"/>
                </a:lnTo>
                <a:lnTo>
                  <a:pt x="2686018" y="843756"/>
                </a:lnTo>
                <a:lnTo>
                  <a:pt x="2651946" y="866731"/>
                </a:lnTo>
                <a:lnTo>
                  <a:pt x="2610231" y="875157"/>
                </a:lnTo>
                <a:lnTo>
                  <a:pt x="1246758" y="875157"/>
                </a:lnTo>
                <a:lnTo>
                  <a:pt x="616584" y="875157"/>
                </a:lnTo>
                <a:lnTo>
                  <a:pt x="303529" y="875157"/>
                </a:lnTo>
                <a:lnTo>
                  <a:pt x="261834" y="866731"/>
                </a:lnTo>
                <a:lnTo>
                  <a:pt x="227806" y="843756"/>
                </a:lnTo>
                <a:lnTo>
                  <a:pt x="204874" y="809684"/>
                </a:lnTo>
                <a:lnTo>
                  <a:pt x="196468" y="767969"/>
                </a:lnTo>
                <a:lnTo>
                  <a:pt x="196468" y="500126"/>
                </a:lnTo>
                <a:lnTo>
                  <a:pt x="196468" y="33934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23939" y="2470186"/>
            <a:ext cx="229235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10" dirty="0">
                <a:latin typeface="Gulim"/>
                <a:cs typeface="Gulim"/>
              </a:rPr>
              <a:t>사용자환경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수납항목별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모계좌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관리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60" y="1280804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5064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465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사용자환경설정-&gt;수납항목별 </a:t>
            </a:r>
            <a:r>
              <a:rPr sz="1800" b="1" spc="-15" dirty="0">
                <a:latin typeface="Malgun Gothic"/>
                <a:cs typeface="Malgun Gothic"/>
              </a:rPr>
              <a:t>모계좌 </a:t>
            </a:r>
            <a:r>
              <a:rPr sz="1800" b="1" spc="-10" dirty="0">
                <a:latin typeface="Malgun Gothic"/>
                <a:cs typeface="Malgun Gothic"/>
              </a:rPr>
              <a:t>관리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15001" y="4043339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55894" y="3462378"/>
            <a:ext cx="1202690" cy="709930"/>
          </a:xfrm>
          <a:custGeom>
            <a:avLst/>
            <a:gdLst/>
            <a:ahLst/>
            <a:cxnLst/>
            <a:rect l="l" t="t" r="r" b="b"/>
            <a:pathLst>
              <a:path w="1202690" h="709929">
                <a:moveTo>
                  <a:pt x="546480" y="500125"/>
                </a:moveTo>
                <a:lnTo>
                  <a:pt x="265556" y="500125"/>
                </a:lnTo>
                <a:lnTo>
                  <a:pt x="0" y="709930"/>
                </a:lnTo>
                <a:lnTo>
                  <a:pt x="546480" y="500125"/>
                </a:lnTo>
                <a:close/>
              </a:path>
              <a:path w="1202690" h="709929">
                <a:moveTo>
                  <a:pt x="1118742" y="0"/>
                </a:moveTo>
                <a:lnTo>
                  <a:pt x="161543" y="0"/>
                </a:lnTo>
                <a:lnTo>
                  <a:pt x="129077" y="6552"/>
                </a:lnTo>
                <a:lnTo>
                  <a:pt x="102600" y="24415"/>
                </a:lnTo>
                <a:lnTo>
                  <a:pt x="84766" y="50899"/>
                </a:lnTo>
                <a:lnTo>
                  <a:pt x="78231" y="83312"/>
                </a:lnTo>
                <a:lnTo>
                  <a:pt x="78231" y="416687"/>
                </a:lnTo>
                <a:lnTo>
                  <a:pt x="84766" y="449173"/>
                </a:lnTo>
                <a:lnTo>
                  <a:pt x="102600" y="475694"/>
                </a:lnTo>
                <a:lnTo>
                  <a:pt x="129077" y="493571"/>
                </a:lnTo>
                <a:lnTo>
                  <a:pt x="161543" y="500125"/>
                </a:lnTo>
                <a:lnTo>
                  <a:pt x="1118742" y="500125"/>
                </a:lnTo>
                <a:lnTo>
                  <a:pt x="1151229" y="493571"/>
                </a:lnTo>
                <a:lnTo>
                  <a:pt x="1177750" y="475694"/>
                </a:lnTo>
                <a:lnTo>
                  <a:pt x="1195627" y="449173"/>
                </a:lnTo>
                <a:lnTo>
                  <a:pt x="1202181" y="416687"/>
                </a:lnTo>
                <a:lnTo>
                  <a:pt x="1202181" y="83312"/>
                </a:lnTo>
                <a:lnTo>
                  <a:pt x="1195627" y="50899"/>
                </a:lnTo>
                <a:lnTo>
                  <a:pt x="1177750" y="24415"/>
                </a:lnTo>
                <a:lnTo>
                  <a:pt x="1151229" y="6552"/>
                </a:lnTo>
                <a:lnTo>
                  <a:pt x="1118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55894" y="3462378"/>
            <a:ext cx="1202690" cy="709930"/>
          </a:xfrm>
          <a:custGeom>
            <a:avLst/>
            <a:gdLst/>
            <a:ahLst/>
            <a:cxnLst/>
            <a:rect l="l" t="t" r="r" b="b"/>
            <a:pathLst>
              <a:path w="1202690" h="709929">
                <a:moveTo>
                  <a:pt x="78231" y="83312"/>
                </a:moveTo>
                <a:lnTo>
                  <a:pt x="84766" y="50899"/>
                </a:lnTo>
                <a:lnTo>
                  <a:pt x="102600" y="24415"/>
                </a:lnTo>
                <a:lnTo>
                  <a:pt x="129077" y="6552"/>
                </a:lnTo>
                <a:lnTo>
                  <a:pt x="161543" y="0"/>
                </a:lnTo>
                <a:lnTo>
                  <a:pt x="265556" y="0"/>
                </a:lnTo>
                <a:lnTo>
                  <a:pt x="546480" y="0"/>
                </a:lnTo>
                <a:lnTo>
                  <a:pt x="1118742" y="0"/>
                </a:lnTo>
                <a:lnTo>
                  <a:pt x="1151229" y="6552"/>
                </a:lnTo>
                <a:lnTo>
                  <a:pt x="1177750" y="24415"/>
                </a:lnTo>
                <a:lnTo>
                  <a:pt x="1195627" y="50899"/>
                </a:lnTo>
                <a:lnTo>
                  <a:pt x="1202181" y="83312"/>
                </a:lnTo>
                <a:lnTo>
                  <a:pt x="1202181" y="291719"/>
                </a:lnTo>
                <a:lnTo>
                  <a:pt x="1202181" y="416687"/>
                </a:lnTo>
                <a:lnTo>
                  <a:pt x="1195627" y="449173"/>
                </a:lnTo>
                <a:lnTo>
                  <a:pt x="1177750" y="475694"/>
                </a:lnTo>
                <a:lnTo>
                  <a:pt x="1151229" y="493571"/>
                </a:lnTo>
                <a:lnTo>
                  <a:pt x="1118742" y="500125"/>
                </a:lnTo>
                <a:lnTo>
                  <a:pt x="546480" y="500125"/>
                </a:lnTo>
                <a:lnTo>
                  <a:pt x="0" y="709930"/>
                </a:lnTo>
                <a:lnTo>
                  <a:pt x="265556" y="500125"/>
                </a:lnTo>
                <a:lnTo>
                  <a:pt x="161543" y="500125"/>
                </a:lnTo>
                <a:lnTo>
                  <a:pt x="129077" y="493571"/>
                </a:lnTo>
                <a:lnTo>
                  <a:pt x="102600" y="475694"/>
                </a:lnTo>
                <a:lnTo>
                  <a:pt x="84766" y="449173"/>
                </a:lnTo>
                <a:lnTo>
                  <a:pt x="78231" y="416687"/>
                </a:lnTo>
                <a:lnTo>
                  <a:pt x="78231" y="291719"/>
                </a:lnTo>
                <a:lnTo>
                  <a:pt x="78231" y="83312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38265" y="3595347"/>
            <a:ext cx="8610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입력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53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5064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3.</a:t>
            </a:r>
            <a:r>
              <a:rPr spc="-465" dirty="0"/>
              <a:t> </a:t>
            </a:r>
            <a:r>
              <a:rPr spc="-20" dirty="0"/>
              <a:t>사용자환경설정-&gt;수납항목별 </a:t>
            </a:r>
            <a:r>
              <a:rPr spc="-15" dirty="0"/>
              <a:t>모계좌 </a:t>
            </a:r>
            <a:r>
              <a:rPr spc="-10" dirty="0"/>
              <a:t>관리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6505" y="5925413"/>
            <a:ext cx="8039734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056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은행과 계약되어 등록된 계좌만</a:t>
            </a:r>
            <a:r>
              <a:rPr sz="1300" spc="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입력하세요.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0062" y="5843587"/>
            <a:ext cx="8072755" cy="571500"/>
          </a:xfrm>
          <a:custGeom>
            <a:avLst/>
            <a:gdLst/>
            <a:ahLst/>
            <a:cxnLst/>
            <a:rect l="l" t="t" r="r" b="b"/>
            <a:pathLst>
              <a:path w="8072755" h="571500">
                <a:moveTo>
                  <a:pt x="0" y="95250"/>
                </a:moveTo>
                <a:lnTo>
                  <a:pt x="7485" y="58175"/>
                </a:lnTo>
                <a:lnTo>
                  <a:pt x="27898" y="27898"/>
                </a:lnTo>
                <a:lnTo>
                  <a:pt x="58175" y="7485"/>
                </a:lnTo>
                <a:lnTo>
                  <a:pt x="95250" y="0"/>
                </a:lnTo>
                <a:lnTo>
                  <a:pt x="7977187" y="0"/>
                </a:lnTo>
                <a:lnTo>
                  <a:pt x="8014251" y="7485"/>
                </a:lnTo>
                <a:lnTo>
                  <a:pt x="8044529" y="27898"/>
                </a:lnTo>
                <a:lnTo>
                  <a:pt x="8064948" y="58175"/>
                </a:lnTo>
                <a:lnTo>
                  <a:pt x="8072437" y="95250"/>
                </a:lnTo>
                <a:lnTo>
                  <a:pt x="8072437" y="476250"/>
                </a:lnTo>
                <a:lnTo>
                  <a:pt x="8064948" y="513324"/>
                </a:lnTo>
                <a:lnTo>
                  <a:pt x="8044529" y="543601"/>
                </a:lnTo>
                <a:lnTo>
                  <a:pt x="8014251" y="564014"/>
                </a:lnTo>
                <a:lnTo>
                  <a:pt x="7977187" y="571500"/>
                </a:lnTo>
                <a:lnTo>
                  <a:pt x="95250" y="571500"/>
                </a:lnTo>
                <a:lnTo>
                  <a:pt x="58175" y="564014"/>
                </a:lnTo>
                <a:lnTo>
                  <a:pt x="27898" y="543601"/>
                </a:lnTo>
                <a:lnTo>
                  <a:pt x="7485" y="513324"/>
                </a:lnTo>
                <a:lnTo>
                  <a:pt x="0" y="476250"/>
                </a:lnTo>
                <a:lnTo>
                  <a:pt x="0" y="9525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6912" y="5726112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6912" y="5856287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80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99205" y="2465545"/>
            <a:ext cx="857250" cy="233679"/>
          </a:xfrm>
          <a:custGeom>
            <a:avLst/>
            <a:gdLst/>
            <a:ahLst/>
            <a:cxnLst/>
            <a:rect l="l" t="t" r="r" b="b"/>
            <a:pathLst>
              <a:path w="857250" h="233680">
                <a:moveTo>
                  <a:pt x="0" y="233362"/>
                </a:moveTo>
                <a:lnTo>
                  <a:pt x="857250" y="233362"/>
                </a:lnTo>
                <a:lnTo>
                  <a:pt x="857250" y="0"/>
                </a:lnTo>
                <a:lnTo>
                  <a:pt x="0" y="0"/>
                </a:lnTo>
                <a:lnTo>
                  <a:pt x="0" y="23336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10381" y="2725895"/>
            <a:ext cx="857250" cy="214629"/>
          </a:xfrm>
          <a:custGeom>
            <a:avLst/>
            <a:gdLst/>
            <a:ahLst/>
            <a:cxnLst/>
            <a:rect l="l" t="t" r="r" b="b"/>
            <a:pathLst>
              <a:path w="857250" h="214630">
                <a:moveTo>
                  <a:pt x="0" y="214312"/>
                </a:moveTo>
                <a:lnTo>
                  <a:pt x="857250" y="214312"/>
                </a:lnTo>
                <a:lnTo>
                  <a:pt x="857250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91331" y="3432333"/>
            <a:ext cx="929005" cy="428625"/>
          </a:xfrm>
          <a:custGeom>
            <a:avLst/>
            <a:gdLst/>
            <a:ahLst/>
            <a:cxnLst/>
            <a:rect l="l" t="t" r="r" b="b"/>
            <a:pathLst>
              <a:path w="929004" h="428625">
                <a:moveTo>
                  <a:pt x="0" y="428625"/>
                </a:moveTo>
                <a:lnTo>
                  <a:pt x="928687" y="428625"/>
                </a:lnTo>
                <a:lnTo>
                  <a:pt x="928687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89680" y="3189445"/>
            <a:ext cx="929005" cy="214629"/>
          </a:xfrm>
          <a:custGeom>
            <a:avLst/>
            <a:gdLst/>
            <a:ahLst/>
            <a:cxnLst/>
            <a:rect l="l" t="t" r="r" b="b"/>
            <a:pathLst>
              <a:path w="929004" h="214629">
                <a:moveTo>
                  <a:pt x="0" y="214312"/>
                </a:moveTo>
                <a:lnTo>
                  <a:pt x="928687" y="214312"/>
                </a:lnTo>
                <a:lnTo>
                  <a:pt x="92868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65726" y="1722532"/>
            <a:ext cx="2179955" cy="881380"/>
          </a:xfrm>
          <a:custGeom>
            <a:avLst/>
            <a:gdLst/>
            <a:ahLst/>
            <a:cxnLst/>
            <a:rect l="l" t="t" r="r" b="b"/>
            <a:pathLst>
              <a:path w="2179954" h="881380">
                <a:moveTo>
                  <a:pt x="1013078" y="500125"/>
                </a:moveTo>
                <a:lnTo>
                  <a:pt x="512952" y="500125"/>
                </a:lnTo>
                <a:lnTo>
                  <a:pt x="0" y="881379"/>
                </a:lnTo>
                <a:lnTo>
                  <a:pt x="1013078" y="500125"/>
                </a:lnTo>
                <a:close/>
              </a:path>
              <a:path w="2179954" h="881380">
                <a:moveTo>
                  <a:pt x="2096516" y="0"/>
                </a:moveTo>
                <a:lnTo>
                  <a:pt x="262889" y="0"/>
                </a:lnTo>
                <a:lnTo>
                  <a:pt x="230477" y="6552"/>
                </a:lnTo>
                <a:lnTo>
                  <a:pt x="203993" y="24415"/>
                </a:lnTo>
                <a:lnTo>
                  <a:pt x="186130" y="50899"/>
                </a:lnTo>
                <a:lnTo>
                  <a:pt x="179577" y="83312"/>
                </a:lnTo>
                <a:lnTo>
                  <a:pt x="179577" y="416687"/>
                </a:lnTo>
                <a:lnTo>
                  <a:pt x="186130" y="449173"/>
                </a:lnTo>
                <a:lnTo>
                  <a:pt x="203993" y="475694"/>
                </a:lnTo>
                <a:lnTo>
                  <a:pt x="230477" y="493571"/>
                </a:lnTo>
                <a:lnTo>
                  <a:pt x="262889" y="500125"/>
                </a:lnTo>
                <a:lnTo>
                  <a:pt x="2096516" y="500125"/>
                </a:lnTo>
                <a:lnTo>
                  <a:pt x="2128928" y="493571"/>
                </a:lnTo>
                <a:lnTo>
                  <a:pt x="2155412" y="475694"/>
                </a:lnTo>
                <a:lnTo>
                  <a:pt x="2173275" y="449173"/>
                </a:lnTo>
                <a:lnTo>
                  <a:pt x="2179828" y="416687"/>
                </a:lnTo>
                <a:lnTo>
                  <a:pt x="2179828" y="83312"/>
                </a:lnTo>
                <a:lnTo>
                  <a:pt x="2173275" y="50899"/>
                </a:lnTo>
                <a:lnTo>
                  <a:pt x="2155412" y="24415"/>
                </a:lnTo>
                <a:lnTo>
                  <a:pt x="2128928" y="6552"/>
                </a:lnTo>
                <a:lnTo>
                  <a:pt x="20965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65726" y="1722532"/>
            <a:ext cx="2179955" cy="881380"/>
          </a:xfrm>
          <a:custGeom>
            <a:avLst/>
            <a:gdLst/>
            <a:ahLst/>
            <a:cxnLst/>
            <a:rect l="l" t="t" r="r" b="b"/>
            <a:pathLst>
              <a:path w="2179954" h="881380">
                <a:moveTo>
                  <a:pt x="179577" y="83312"/>
                </a:moveTo>
                <a:lnTo>
                  <a:pt x="186130" y="50899"/>
                </a:lnTo>
                <a:lnTo>
                  <a:pt x="203993" y="24415"/>
                </a:lnTo>
                <a:lnTo>
                  <a:pt x="230477" y="6552"/>
                </a:lnTo>
                <a:lnTo>
                  <a:pt x="262889" y="0"/>
                </a:lnTo>
                <a:lnTo>
                  <a:pt x="512952" y="0"/>
                </a:lnTo>
                <a:lnTo>
                  <a:pt x="1013078" y="0"/>
                </a:lnTo>
                <a:lnTo>
                  <a:pt x="2096516" y="0"/>
                </a:lnTo>
                <a:lnTo>
                  <a:pt x="2128928" y="6552"/>
                </a:lnTo>
                <a:lnTo>
                  <a:pt x="2155412" y="24415"/>
                </a:lnTo>
                <a:lnTo>
                  <a:pt x="2173275" y="50899"/>
                </a:lnTo>
                <a:lnTo>
                  <a:pt x="2179828" y="83312"/>
                </a:lnTo>
                <a:lnTo>
                  <a:pt x="2179828" y="291719"/>
                </a:lnTo>
                <a:lnTo>
                  <a:pt x="2179828" y="416687"/>
                </a:lnTo>
                <a:lnTo>
                  <a:pt x="2173275" y="449173"/>
                </a:lnTo>
                <a:lnTo>
                  <a:pt x="2155412" y="475694"/>
                </a:lnTo>
                <a:lnTo>
                  <a:pt x="2128928" y="493571"/>
                </a:lnTo>
                <a:lnTo>
                  <a:pt x="2096516" y="500125"/>
                </a:lnTo>
                <a:lnTo>
                  <a:pt x="1013078" y="500125"/>
                </a:lnTo>
                <a:lnTo>
                  <a:pt x="0" y="881379"/>
                </a:lnTo>
                <a:lnTo>
                  <a:pt x="512952" y="500125"/>
                </a:lnTo>
                <a:lnTo>
                  <a:pt x="262889" y="500125"/>
                </a:lnTo>
                <a:lnTo>
                  <a:pt x="230477" y="493571"/>
                </a:lnTo>
                <a:lnTo>
                  <a:pt x="203993" y="475694"/>
                </a:lnTo>
                <a:lnTo>
                  <a:pt x="186130" y="449173"/>
                </a:lnTo>
                <a:lnTo>
                  <a:pt x="179577" y="416687"/>
                </a:lnTo>
                <a:lnTo>
                  <a:pt x="179577" y="291719"/>
                </a:lnTo>
                <a:lnTo>
                  <a:pt x="179577" y="83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63980" y="2360707"/>
            <a:ext cx="2487295" cy="942975"/>
          </a:xfrm>
          <a:custGeom>
            <a:avLst/>
            <a:gdLst/>
            <a:ahLst/>
            <a:cxnLst/>
            <a:rect l="l" t="t" r="r" b="b"/>
            <a:pathLst>
              <a:path w="2487295" h="942975">
                <a:moveTo>
                  <a:pt x="1964563" y="642874"/>
                </a:moveTo>
                <a:lnTo>
                  <a:pt x="1375155" y="642874"/>
                </a:lnTo>
                <a:lnTo>
                  <a:pt x="2487295" y="942466"/>
                </a:lnTo>
                <a:lnTo>
                  <a:pt x="1964563" y="642874"/>
                </a:lnTo>
                <a:close/>
              </a:path>
              <a:path w="2487295" h="942975">
                <a:moveTo>
                  <a:pt x="2250313" y="0"/>
                </a:moveTo>
                <a:lnTo>
                  <a:pt x="107187" y="0"/>
                </a:lnTo>
                <a:lnTo>
                  <a:pt x="65472" y="8425"/>
                </a:lnTo>
                <a:lnTo>
                  <a:pt x="31400" y="31400"/>
                </a:lnTo>
                <a:lnTo>
                  <a:pt x="8425" y="65472"/>
                </a:lnTo>
                <a:lnTo>
                  <a:pt x="0" y="107187"/>
                </a:lnTo>
                <a:lnTo>
                  <a:pt x="0" y="535813"/>
                </a:lnTo>
                <a:lnTo>
                  <a:pt x="8425" y="577508"/>
                </a:lnTo>
                <a:lnTo>
                  <a:pt x="31400" y="611536"/>
                </a:lnTo>
                <a:lnTo>
                  <a:pt x="65472" y="634468"/>
                </a:lnTo>
                <a:lnTo>
                  <a:pt x="107187" y="642874"/>
                </a:lnTo>
                <a:lnTo>
                  <a:pt x="2250313" y="642874"/>
                </a:lnTo>
                <a:lnTo>
                  <a:pt x="2292028" y="634468"/>
                </a:lnTo>
                <a:lnTo>
                  <a:pt x="2326100" y="611536"/>
                </a:lnTo>
                <a:lnTo>
                  <a:pt x="2349075" y="577508"/>
                </a:lnTo>
                <a:lnTo>
                  <a:pt x="2357501" y="535813"/>
                </a:lnTo>
                <a:lnTo>
                  <a:pt x="2357501" y="107187"/>
                </a:lnTo>
                <a:lnTo>
                  <a:pt x="2349075" y="65472"/>
                </a:lnTo>
                <a:lnTo>
                  <a:pt x="2326100" y="31400"/>
                </a:lnTo>
                <a:lnTo>
                  <a:pt x="2292028" y="8425"/>
                </a:lnTo>
                <a:lnTo>
                  <a:pt x="22503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63980" y="2360707"/>
            <a:ext cx="2487295" cy="942975"/>
          </a:xfrm>
          <a:custGeom>
            <a:avLst/>
            <a:gdLst/>
            <a:ahLst/>
            <a:cxnLst/>
            <a:rect l="l" t="t" r="r" b="b"/>
            <a:pathLst>
              <a:path w="2487295" h="942975">
                <a:moveTo>
                  <a:pt x="0" y="107187"/>
                </a:moveTo>
                <a:lnTo>
                  <a:pt x="8425" y="65472"/>
                </a:lnTo>
                <a:lnTo>
                  <a:pt x="31400" y="31400"/>
                </a:lnTo>
                <a:lnTo>
                  <a:pt x="65472" y="8425"/>
                </a:lnTo>
                <a:lnTo>
                  <a:pt x="107187" y="0"/>
                </a:lnTo>
                <a:lnTo>
                  <a:pt x="1375155" y="0"/>
                </a:lnTo>
                <a:lnTo>
                  <a:pt x="1964563" y="0"/>
                </a:lnTo>
                <a:lnTo>
                  <a:pt x="2250313" y="0"/>
                </a:lnTo>
                <a:lnTo>
                  <a:pt x="2292028" y="8425"/>
                </a:lnTo>
                <a:lnTo>
                  <a:pt x="2326100" y="31400"/>
                </a:lnTo>
                <a:lnTo>
                  <a:pt x="2349075" y="65472"/>
                </a:lnTo>
                <a:lnTo>
                  <a:pt x="2357501" y="107187"/>
                </a:lnTo>
                <a:lnTo>
                  <a:pt x="2357501" y="375030"/>
                </a:lnTo>
                <a:lnTo>
                  <a:pt x="2357501" y="535813"/>
                </a:lnTo>
                <a:lnTo>
                  <a:pt x="2349075" y="577508"/>
                </a:lnTo>
                <a:lnTo>
                  <a:pt x="2326100" y="611536"/>
                </a:lnTo>
                <a:lnTo>
                  <a:pt x="2292028" y="634468"/>
                </a:lnTo>
                <a:lnTo>
                  <a:pt x="2250313" y="642874"/>
                </a:lnTo>
                <a:lnTo>
                  <a:pt x="1964563" y="642874"/>
                </a:lnTo>
                <a:lnTo>
                  <a:pt x="2487295" y="942466"/>
                </a:lnTo>
                <a:lnTo>
                  <a:pt x="1375155" y="642874"/>
                </a:lnTo>
                <a:lnTo>
                  <a:pt x="107187" y="642874"/>
                </a:lnTo>
                <a:lnTo>
                  <a:pt x="65472" y="634468"/>
                </a:lnTo>
                <a:lnTo>
                  <a:pt x="31400" y="611536"/>
                </a:lnTo>
                <a:lnTo>
                  <a:pt x="8425" y="577508"/>
                </a:lnTo>
                <a:lnTo>
                  <a:pt x="0" y="535813"/>
                </a:lnTo>
                <a:lnTo>
                  <a:pt x="0" y="375030"/>
                </a:lnTo>
                <a:lnTo>
                  <a:pt x="0" y="10718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74641" y="3626516"/>
            <a:ext cx="2380615" cy="834390"/>
          </a:xfrm>
          <a:custGeom>
            <a:avLst/>
            <a:gdLst/>
            <a:ahLst/>
            <a:cxnLst/>
            <a:rect l="l" t="t" r="r" b="b"/>
            <a:pathLst>
              <a:path w="2380615" h="834389">
                <a:moveTo>
                  <a:pt x="2289174" y="286765"/>
                </a:moveTo>
                <a:lnTo>
                  <a:pt x="114300" y="286765"/>
                </a:lnTo>
                <a:lnTo>
                  <a:pt x="78781" y="293943"/>
                </a:lnTo>
                <a:lnTo>
                  <a:pt x="49799" y="313515"/>
                </a:lnTo>
                <a:lnTo>
                  <a:pt x="30271" y="342540"/>
                </a:lnTo>
                <a:lnTo>
                  <a:pt x="23113" y="378078"/>
                </a:lnTo>
                <a:lnTo>
                  <a:pt x="23113" y="743203"/>
                </a:lnTo>
                <a:lnTo>
                  <a:pt x="30271" y="778722"/>
                </a:lnTo>
                <a:lnTo>
                  <a:pt x="49799" y="807704"/>
                </a:lnTo>
                <a:lnTo>
                  <a:pt x="78781" y="827232"/>
                </a:lnTo>
                <a:lnTo>
                  <a:pt x="114300" y="834389"/>
                </a:lnTo>
                <a:lnTo>
                  <a:pt x="2289174" y="834389"/>
                </a:lnTo>
                <a:lnTo>
                  <a:pt x="2324713" y="827232"/>
                </a:lnTo>
                <a:lnTo>
                  <a:pt x="2353738" y="807704"/>
                </a:lnTo>
                <a:lnTo>
                  <a:pt x="2373310" y="778722"/>
                </a:lnTo>
                <a:lnTo>
                  <a:pt x="2380488" y="743203"/>
                </a:lnTo>
                <a:lnTo>
                  <a:pt x="2380488" y="378078"/>
                </a:lnTo>
                <a:lnTo>
                  <a:pt x="2373310" y="342540"/>
                </a:lnTo>
                <a:lnTo>
                  <a:pt x="2353738" y="313515"/>
                </a:lnTo>
                <a:lnTo>
                  <a:pt x="2324713" y="293943"/>
                </a:lnTo>
                <a:lnTo>
                  <a:pt x="2289174" y="286765"/>
                </a:lnTo>
                <a:close/>
              </a:path>
              <a:path w="2380615" h="834389">
                <a:moveTo>
                  <a:pt x="0" y="0"/>
                </a:moveTo>
                <a:lnTo>
                  <a:pt x="415924" y="286765"/>
                </a:lnTo>
                <a:lnTo>
                  <a:pt x="1005332" y="2867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74641" y="3626516"/>
            <a:ext cx="2380615" cy="834390"/>
          </a:xfrm>
          <a:custGeom>
            <a:avLst/>
            <a:gdLst/>
            <a:ahLst/>
            <a:cxnLst/>
            <a:rect l="l" t="t" r="r" b="b"/>
            <a:pathLst>
              <a:path w="2380615" h="834389">
                <a:moveTo>
                  <a:pt x="23113" y="378078"/>
                </a:moveTo>
                <a:lnTo>
                  <a:pt x="30271" y="342540"/>
                </a:lnTo>
                <a:lnTo>
                  <a:pt x="49799" y="313515"/>
                </a:lnTo>
                <a:lnTo>
                  <a:pt x="78781" y="293943"/>
                </a:lnTo>
                <a:lnTo>
                  <a:pt x="114300" y="286765"/>
                </a:lnTo>
                <a:lnTo>
                  <a:pt x="415924" y="286765"/>
                </a:lnTo>
                <a:lnTo>
                  <a:pt x="0" y="0"/>
                </a:lnTo>
                <a:lnTo>
                  <a:pt x="1005332" y="286765"/>
                </a:lnTo>
                <a:lnTo>
                  <a:pt x="2289174" y="286765"/>
                </a:lnTo>
                <a:lnTo>
                  <a:pt x="2324713" y="293943"/>
                </a:lnTo>
                <a:lnTo>
                  <a:pt x="2353738" y="313515"/>
                </a:lnTo>
                <a:lnTo>
                  <a:pt x="2373310" y="342540"/>
                </a:lnTo>
                <a:lnTo>
                  <a:pt x="2380488" y="378078"/>
                </a:lnTo>
                <a:lnTo>
                  <a:pt x="2380488" y="514984"/>
                </a:lnTo>
                <a:lnTo>
                  <a:pt x="2380488" y="743203"/>
                </a:lnTo>
                <a:lnTo>
                  <a:pt x="2373310" y="778722"/>
                </a:lnTo>
                <a:lnTo>
                  <a:pt x="2353738" y="807704"/>
                </a:lnTo>
                <a:lnTo>
                  <a:pt x="2324713" y="827232"/>
                </a:lnTo>
                <a:lnTo>
                  <a:pt x="2289174" y="834389"/>
                </a:lnTo>
                <a:lnTo>
                  <a:pt x="1005332" y="834389"/>
                </a:lnTo>
                <a:lnTo>
                  <a:pt x="415924" y="834389"/>
                </a:lnTo>
                <a:lnTo>
                  <a:pt x="114300" y="834389"/>
                </a:lnTo>
                <a:lnTo>
                  <a:pt x="78781" y="827232"/>
                </a:lnTo>
                <a:lnTo>
                  <a:pt x="49799" y="807704"/>
                </a:lnTo>
                <a:lnTo>
                  <a:pt x="30271" y="778722"/>
                </a:lnTo>
                <a:lnTo>
                  <a:pt x="23113" y="743203"/>
                </a:lnTo>
                <a:lnTo>
                  <a:pt x="23113" y="514984"/>
                </a:lnTo>
                <a:lnTo>
                  <a:pt x="23113" y="37807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504055" y="3971193"/>
            <a:ext cx="209232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4. </a:t>
            </a:r>
            <a:r>
              <a:rPr sz="1300" spc="-5" dirty="0">
                <a:latin typeface="Gulim"/>
                <a:cs typeface="Gulim"/>
              </a:rPr>
              <a:t>학교 모계좌의</a:t>
            </a:r>
            <a:r>
              <a:rPr sz="1300" spc="-2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비밀번호를  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17110" y="2846862"/>
            <a:ext cx="2414270" cy="781050"/>
          </a:xfrm>
          <a:custGeom>
            <a:avLst/>
            <a:gdLst/>
            <a:ahLst/>
            <a:cxnLst/>
            <a:rect l="l" t="t" r="r" b="b"/>
            <a:pathLst>
              <a:path w="2414270" h="781050">
                <a:moveTo>
                  <a:pt x="2330830" y="280543"/>
                </a:moveTo>
                <a:lnTo>
                  <a:pt x="568705" y="280543"/>
                </a:lnTo>
                <a:lnTo>
                  <a:pt x="536293" y="287097"/>
                </a:lnTo>
                <a:lnTo>
                  <a:pt x="509809" y="304974"/>
                </a:lnTo>
                <a:lnTo>
                  <a:pt x="491946" y="331495"/>
                </a:lnTo>
                <a:lnTo>
                  <a:pt x="485394" y="363982"/>
                </a:lnTo>
                <a:lnTo>
                  <a:pt x="485394" y="697357"/>
                </a:lnTo>
                <a:lnTo>
                  <a:pt x="491946" y="729769"/>
                </a:lnTo>
                <a:lnTo>
                  <a:pt x="509809" y="756253"/>
                </a:lnTo>
                <a:lnTo>
                  <a:pt x="536293" y="774116"/>
                </a:lnTo>
                <a:lnTo>
                  <a:pt x="568705" y="780669"/>
                </a:lnTo>
                <a:lnTo>
                  <a:pt x="2330830" y="780669"/>
                </a:lnTo>
                <a:lnTo>
                  <a:pt x="2363317" y="774116"/>
                </a:lnTo>
                <a:lnTo>
                  <a:pt x="2389838" y="756253"/>
                </a:lnTo>
                <a:lnTo>
                  <a:pt x="2407715" y="729769"/>
                </a:lnTo>
                <a:lnTo>
                  <a:pt x="2414270" y="697357"/>
                </a:lnTo>
                <a:lnTo>
                  <a:pt x="2414270" y="363982"/>
                </a:lnTo>
                <a:lnTo>
                  <a:pt x="2407715" y="331495"/>
                </a:lnTo>
                <a:lnTo>
                  <a:pt x="2389838" y="304974"/>
                </a:lnTo>
                <a:lnTo>
                  <a:pt x="2363317" y="287097"/>
                </a:lnTo>
                <a:lnTo>
                  <a:pt x="2330830" y="280543"/>
                </a:lnTo>
                <a:close/>
              </a:path>
              <a:path w="2414270" h="781050">
                <a:moveTo>
                  <a:pt x="0" y="0"/>
                </a:moveTo>
                <a:lnTo>
                  <a:pt x="806830" y="280543"/>
                </a:lnTo>
                <a:lnTo>
                  <a:pt x="1289050" y="2805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17110" y="2846862"/>
            <a:ext cx="2414270" cy="781050"/>
          </a:xfrm>
          <a:custGeom>
            <a:avLst/>
            <a:gdLst/>
            <a:ahLst/>
            <a:cxnLst/>
            <a:rect l="l" t="t" r="r" b="b"/>
            <a:pathLst>
              <a:path w="2414270" h="781050">
                <a:moveTo>
                  <a:pt x="485394" y="363982"/>
                </a:moveTo>
                <a:lnTo>
                  <a:pt x="491946" y="331495"/>
                </a:lnTo>
                <a:lnTo>
                  <a:pt x="509809" y="304974"/>
                </a:lnTo>
                <a:lnTo>
                  <a:pt x="536293" y="287097"/>
                </a:lnTo>
                <a:lnTo>
                  <a:pt x="568705" y="280543"/>
                </a:lnTo>
                <a:lnTo>
                  <a:pt x="806830" y="280543"/>
                </a:lnTo>
                <a:lnTo>
                  <a:pt x="0" y="0"/>
                </a:lnTo>
                <a:lnTo>
                  <a:pt x="1289050" y="280543"/>
                </a:lnTo>
                <a:lnTo>
                  <a:pt x="2330830" y="280543"/>
                </a:lnTo>
                <a:lnTo>
                  <a:pt x="2363317" y="287097"/>
                </a:lnTo>
                <a:lnTo>
                  <a:pt x="2389838" y="304974"/>
                </a:lnTo>
                <a:lnTo>
                  <a:pt x="2407715" y="331495"/>
                </a:lnTo>
                <a:lnTo>
                  <a:pt x="2414270" y="363982"/>
                </a:lnTo>
                <a:lnTo>
                  <a:pt x="2414270" y="488950"/>
                </a:lnTo>
                <a:lnTo>
                  <a:pt x="2414270" y="697357"/>
                </a:lnTo>
                <a:lnTo>
                  <a:pt x="2407715" y="729769"/>
                </a:lnTo>
                <a:lnTo>
                  <a:pt x="2389838" y="756253"/>
                </a:lnTo>
                <a:lnTo>
                  <a:pt x="2363317" y="774116"/>
                </a:lnTo>
                <a:lnTo>
                  <a:pt x="2330830" y="780669"/>
                </a:lnTo>
                <a:lnTo>
                  <a:pt x="1289050" y="780669"/>
                </a:lnTo>
                <a:lnTo>
                  <a:pt x="806830" y="780669"/>
                </a:lnTo>
                <a:lnTo>
                  <a:pt x="568705" y="780669"/>
                </a:lnTo>
                <a:lnTo>
                  <a:pt x="536293" y="774116"/>
                </a:lnTo>
                <a:lnTo>
                  <a:pt x="509809" y="756253"/>
                </a:lnTo>
                <a:lnTo>
                  <a:pt x="491946" y="729769"/>
                </a:lnTo>
                <a:lnTo>
                  <a:pt x="485394" y="697357"/>
                </a:lnTo>
                <a:lnTo>
                  <a:pt x="485394" y="488950"/>
                </a:lnTo>
                <a:lnTo>
                  <a:pt x="485394" y="36398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3405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latin typeface="Constantia"/>
                <a:cs typeface="Constantia"/>
              </a:rPr>
              <a:t>1. </a:t>
            </a:r>
            <a:r>
              <a:rPr spc="-10" dirty="0"/>
              <a:t>항목명을</a:t>
            </a:r>
            <a:r>
              <a:rPr spc="-110" dirty="0"/>
              <a:t> </a:t>
            </a:r>
            <a:r>
              <a:rPr spc="-5" dirty="0"/>
              <a:t>선택합니다</a:t>
            </a:r>
            <a:r>
              <a:rPr spc="-5" dirty="0">
                <a:latin typeface="Constantia"/>
                <a:cs typeface="Constantia"/>
              </a:rPr>
              <a:t>.</a:t>
            </a:r>
          </a:p>
          <a:p>
            <a:pPr marL="2747010"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2747010"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/>
              <a:cs typeface="Times New Roman"/>
            </a:endParaRPr>
          </a:p>
          <a:p>
            <a:pPr marL="2922270" marR="2940050" indent="-163195">
              <a:lnSpc>
                <a:spcPct val="100000"/>
              </a:lnSpc>
            </a:pPr>
            <a:r>
              <a:rPr spc="-5" dirty="0">
                <a:latin typeface="Constantia"/>
                <a:cs typeface="Constantia"/>
              </a:rPr>
              <a:t>3. </a:t>
            </a:r>
            <a:r>
              <a:rPr spc="-5" dirty="0"/>
              <a:t>은행과 계약된 학교의  모계좌번호를</a:t>
            </a:r>
            <a:r>
              <a:rPr spc="-165" dirty="0"/>
              <a:t> </a:t>
            </a:r>
            <a:r>
              <a:rPr spc="-5" dirty="0"/>
              <a:t>입력합니다</a:t>
            </a:r>
            <a:r>
              <a:rPr spc="-5" dirty="0">
                <a:latin typeface="Constantia"/>
                <a:cs typeface="Constantia"/>
              </a:rPr>
              <a:t>.</a:t>
            </a:r>
          </a:p>
          <a:p>
            <a:pPr marL="2747010">
              <a:lnSpc>
                <a:spcPct val="100000"/>
              </a:lnSpc>
            </a:pPr>
            <a:endParaRPr sz="2050">
              <a:latin typeface="Times New Roman"/>
              <a:cs typeface="Times New Roman"/>
            </a:endParaRPr>
          </a:p>
          <a:p>
            <a:pPr marL="6354445" marR="5080" indent="-163195">
              <a:lnSpc>
                <a:spcPct val="100000"/>
              </a:lnSpc>
            </a:pPr>
            <a:r>
              <a:rPr spc="-5" dirty="0">
                <a:latin typeface="Constantia"/>
                <a:cs typeface="Constantia"/>
              </a:rPr>
              <a:t>2. </a:t>
            </a:r>
            <a:r>
              <a:rPr spc="-5" dirty="0"/>
              <a:t>학교 주거래</a:t>
            </a:r>
            <a:r>
              <a:rPr spc="-295" dirty="0"/>
              <a:t> </a:t>
            </a:r>
            <a:r>
              <a:rPr spc="-5" dirty="0"/>
              <a:t>은행을  선택합니다</a:t>
            </a:r>
            <a:r>
              <a:rPr spc="-5" dirty="0">
                <a:latin typeface="Constantia"/>
                <a:cs typeface="Constantia"/>
              </a:rPr>
              <a:t>.</a:t>
            </a:r>
          </a:p>
        </p:txBody>
      </p:sp>
      <p:sp>
        <p:nvSpPr>
          <p:cNvPr id="28" name="object 28"/>
          <p:cNvSpPr/>
          <p:nvPr/>
        </p:nvSpPr>
        <p:spPr>
          <a:xfrm>
            <a:off x="5235706" y="4275087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11756" y="3794202"/>
            <a:ext cx="1314450" cy="567690"/>
          </a:xfrm>
          <a:custGeom>
            <a:avLst/>
            <a:gdLst/>
            <a:ahLst/>
            <a:cxnLst/>
            <a:rect l="l" t="t" r="r" b="b"/>
            <a:pathLst>
              <a:path w="1314450" h="567689">
                <a:moveTo>
                  <a:pt x="952500" y="357124"/>
                </a:moveTo>
                <a:lnTo>
                  <a:pt x="666750" y="357124"/>
                </a:lnTo>
                <a:lnTo>
                  <a:pt x="1314450" y="567563"/>
                </a:lnTo>
                <a:lnTo>
                  <a:pt x="952500" y="357124"/>
                </a:lnTo>
                <a:close/>
              </a:path>
              <a:path w="1314450" h="567689">
                <a:moveTo>
                  <a:pt x="1083437" y="0"/>
                </a:moveTo>
                <a:lnTo>
                  <a:pt x="59436" y="0"/>
                </a:lnTo>
                <a:lnTo>
                  <a:pt x="36272" y="4661"/>
                </a:lnTo>
                <a:lnTo>
                  <a:pt x="17383" y="17383"/>
                </a:lnTo>
                <a:lnTo>
                  <a:pt x="4661" y="36272"/>
                </a:lnTo>
                <a:lnTo>
                  <a:pt x="0" y="59436"/>
                </a:lnTo>
                <a:lnTo>
                  <a:pt x="0" y="297561"/>
                </a:lnTo>
                <a:lnTo>
                  <a:pt x="4661" y="320744"/>
                </a:lnTo>
                <a:lnTo>
                  <a:pt x="17383" y="339677"/>
                </a:lnTo>
                <a:lnTo>
                  <a:pt x="36272" y="352442"/>
                </a:lnTo>
                <a:lnTo>
                  <a:pt x="59436" y="357124"/>
                </a:lnTo>
                <a:lnTo>
                  <a:pt x="1083437" y="357124"/>
                </a:lnTo>
                <a:lnTo>
                  <a:pt x="1106620" y="352442"/>
                </a:lnTo>
                <a:lnTo>
                  <a:pt x="1125553" y="339677"/>
                </a:lnTo>
                <a:lnTo>
                  <a:pt x="1138318" y="320744"/>
                </a:lnTo>
                <a:lnTo>
                  <a:pt x="1143000" y="297561"/>
                </a:lnTo>
                <a:lnTo>
                  <a:pt x="1143000" y="59436"/>
                </a:lnTo>
                <a:lnTo>
                  <a:pt x="1138318" y="36272"/>
                </a:lnTo>
                <a:lnTo>
                  <a:pt x="1125553" y="17383"/>
                </a:lnTo>
                <a:lnTo>
                  <a:pt x="1106620" y="4661"/>
                </a:lnTo>
                <a:lnTo>
                  <a:pt x="10834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11756" y="3794202"/>
            <a:ext cx="1314450" cy="567690"/>
          </a:xfrm>
          <a:custGeom>
            <a:avLst/>
            <a:gdLst/>
            <a:ahLst/>
            <a:cxnLst/>
            <a:rect l="l" t="t" r="r" b="b"/>
            <a:pathLst>
              <a:path w="1314450" h="567689">
                <a:moveTo>
                  <a:pt x="0" y="59436"/>
                </a:moveTo>
                <a:lnTo>
                  <a:pt x="4661" y="36272"/>
                </a:lnTo>
                <a:lnTo>
                  <a:pt x="17383" y="17383"/>
                </a:lnTo>
                <a:lnTo>
                  <a:pt x="36272" y="4661"/>
                </a:lnTo>
                <a:lnTo>
                  <a:pt x="59436" y="0"/>
                </a:lnTo>
                <a:lnTo>
                  <a:pt x="666750" y="0"/>
                </a:lnTo>
                <a:lnTo>
                  <a:pt x="952500" y="0"/>
                </a:lnTo>
                <a:lnTo>
                  <a:pt x="1083437" y="0"/>
                </a:lnTo>
                <a:lnTo>
                  <a:pt x="1106620" y="4661"/>
                </a:lnTo>
                <a:lnTo>
                  <a:pt x="1125553" y="17383"/>
                </a:lnTo>
                <a:lnTo>
                  <a:pt x="1138318" y="36272"/>
                </a:lnTo>
                <a:lnTo>
                  <a:pt x="1143000" y="59436"/>
                </a:lnTo>
                <a:lnTo>
                  <a:pt x="1143000" y="208280"/>
                </a:lnTo>
                <a:lnTo>
                  <a:pt x="1143000" y="297561"/>
                </a:lnTo>
                <a:lnTo>
                  <a:pt x="1138318" y="320744"/>
                </a:lnTo>
                <a:lnTo>
                  <a:pt x="1125553" y="339677"/>
                </a:lnTo>
                <a:lnTo>
                  <a:pt x="1106620" y="352442"/>
                </a:lnTo>
                <a:lnTo>
                  <a:pt x="1083437" y="357124"/>
                </a:lnTo>
                <a:lnTo>
                  <a:pt x="952500" y="357124"/>
                </a:lnTo>
                <a:lnTo>
                  <a:pt x="1314450" y="567563"/>
                </a:lnTo>
                <a:lnTo>
                  <a:pt x="666750" y="357124"/>
                </a:lnTo>
                <a:lnTo>
                  <a:pt x="59436" y="357124"/>
                </a:lnTo>
                <a:lnTo>
                  <a:pt x="36272" y="352442"/>
                </a:lnTo>
                <a:lnTo>
                  <a:pt x="17383" y="339677"/>
                </a:lnTo>
                <a:lnTo>
                  <a:pt x="4661" y="320744"/>
                </a:lnTo>
                <a:lnTo>
                  <a:pt x="0" y="297561"/>
                </a:lnTo>
                <a:lnTo>
                  <a:pt x="0" y="208280"/>
                </a:lnTo>
                <a:lnTo>
                  <a:pt x="0" y="5943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208657" y="3855797"/>
            <a:ext cx="8864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5. </a:t>
            </a:r>
            <a:r>
              <a:rPr sz="1300" spc="-5" dirty="0">
                <a:latin typeface="Gulim"/>
                <a:cs typeface="Gulim"/>
              </a:rPr>
              <a:t>저장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94" y="12771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5064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465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사용자환경설정-&gt;수납항목별 </a:t>
            </a:r>
            <a:r>
              <a:rPr sz="1800" b="1" spc="-15" dirty="0">
                <a:latin typeface="Malgun Gothic"/>
                <a:cs typeface="Malgun Gothic"/>
              </a:rPr>
              <a:t>모계좌 </a:t>
            </a:r>
            <a:r>
              <a:rPr sz="1800" b="1" spc="-10" dirty="0">
                <a:latin typeface="Malgun Gothic"/>
                <a:cs typeface="Malgun Gothic"/>
              </a:rPr>
              <a:t>관리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18230" y="4057667"/>
            <a:ext cx="669925" cy="205104"/>
          </a:xfrm>
          <a:custGeom>
            <a:avLst/>
            <a:gdLst/>
            <a:ahLst/>
            <a:cxnLst/>
            <a:rect l="l" t="t" r="r" b="b"/>
            <a:pathLst>
              <a:path w="669925" h="205104">
                <a:moveTo>
                  <a:pt x="0" y="204787"/>
                </a:moveTo>
                <a:lnTo>
                  <a:pt x="669925" y="204787"/>
                </a:lnTo>
                <a:lnTo>
                  <a:pt x="669925" y="0"/>
                </a:lnTo>
                <a:lnTo>
                  <a:pt x="0" y="0"/>
                </a:lnTo>
                <a:lnTo>
                  <a:pt x="0" y="204787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89305" y="2548082"/>
            <a:ext cx="2500630" cy="142875"/>
          </a:xfrm>
          <a:custGeom>
            <a:avLst/>
            <a:gdLst/>
            <a:ahLst/>
            <a:cxnLst/>
            <a:rect l="l" t="t" r="r" b="b"/>
            <a:pathLst>
              <a:path w="2500629" h="142875">
                <a:moveTo>
                  <a:pt x="0" y="142875"/>
                </a:moveTo>
                <a:lnTo>
                  <a:pt x="2500249" y="142875"/>
                </a:lnTo>
                <a:lnTo>
                  <a:pt x="2500249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9452" y="1619331"/>
            <a:ext cx="2595880" cy="1019175"/>
          </a:xfrm>
          <a:custGeom>
            <a:avLst/>
            <a:gdLst/>
            <a:ahLst/>
            <a:cxnLst/>
            <a:rect l="l" t="t" r="r" b="b"/>
            <a:pathLst>
              <a:path w="2595879" h="1019175">
                <a:moveTo>
                  <a:pt x="1220470" y="643001"/>
                </a:moveTo>
                <a:lnTo>
                  <a:pt x="631063" y="643001"/>
                </a:lnTo>
                <a:lnTo>
                  <a:pt x="0" y="1018794"/>
                </a:lnTo>
                <a:lnTo>
                  <a:pt x="1220470" y="643001"/>
                </a:lnTo>
                <a:close/>
              </a:path>
              <a:path w="2595879" h="1019175">
                <a:moveTo>
                  <a:pt x="2488437" y="0"/>
                </a:moveTo>
                <a:lnTo>
                  <a:pt x="345313" y="0"/>
                </a:lnTo>
                <a:lnTo>
                  <a:pt x="303617" y="8425"/>
                </a:lnTo>
                <a:lnTo>
                  <a:pt x="269589" y="31400"/>
                </a:lnTo>
                <a:lnTo>
                  <a:pt x="246657" y="65472"/>
                </a:lnTo>
                <a:lnTo>
                  <a:pt x="238251" y="107187"/>
                </a:lnTo>
                <a:lnTo>
                  <a:pt x="238251" y="535813"/>
                </a:lnTo>
                <a:lnTo>
                  <a:pt x="246657" y="577528"/>
                </a:lnTo>
                <a:lnTo>
                  <a:pt x="269589" y="611600"/>
                </a:lnTo>
                <a:lnTo>
                  <a:pt x="303617" y="634575"/>
                </a:lnTo>
                <a:lnTo>
                  <a:pt x="345313" y="643001"/>
                </a:lnTo>
                <a:lnTo>
                  <a:pt x="2488437" y="643001"/>
                </a:lnTo>
                <a:lnTo>
                  <a:pt x="2530153" y="634575"/>
                </a:lnTo>
                <a:lnTo>
                  <a:pt x="2564225" y="611600"/>
                </a:lnTo>
                <a:lnTo>
                  <a:pt x="2587200" y="577528"/>
                </a:lnTo>
                <a:lnTo>
                  <a:pt x="2595626" y="535813"/>
                </a:lnTo>
                <a:lnTo>
                  <a:pt x="2595626" y="107187"/>
                </a:lnTo>
                <a:lnTo>
                  <a:pt x="2587200" y="65472"/>
                </a:lnTo>
                <a:lnTo>
                  <a:pt x="2564225" y="31400"/>
                </a:lnTo>
                <a:lnTo>
                  <a:pt x="2530153" y="8425"/>
                </a:lnTo>
                <a:lnTo>
                  <a:pt x="24884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9452" y="1619331"/>
            <a:ext cx="2595880" cy="1019175"/>
          </a:xfrm>
          <a:custGeom>
            <a:avLst/>
            <a:gdLst/>
            <a:ahLst/>
            <a:cxnLst/>
            <a:rect l="l" t="t" r="r" b="b"/>
            <a:pathLst>
              <a:path w="2595879" h="1019175">
                <a:moveTo>
                  <a:pt x="238251" y="107187"/>
                </a:moveTo>
                <a:lnTo>
                  <a:pt x="246657" y="65472"/>
                </a:lnTo>
                <a:lnTo>
                  <a:pt x="269589" y="31400"/>
                </a:lnTo>
                <a:lnTo>
                  <a:pt x="303617" y="8425"/>
                </a:lnTo>
                <a:lnTo>
                  <a:pt x="345313" y="0"/>
                </a:lnTo>
                <a:lnTo>
                  <a:pt x="631063" y="0"/>
                </a:lnTo>
                <a:lnTo>
                  <a:pt x="1220470" y="0"/>
                </a:lnTo>
                <a:lnTo>
                  <a:pt x="2488437" y="0"/>
                </a:lnTo>
                <a:lnTo>
                  <a:pt x="2530153" y="8425"/>
                </a:lnTo>
                <a:lnTo>
                  <a:pt x="2564225" y="31400"/>
                </a:lnTo>
                <a:lnTo>
                  <a:pt x="2587200" y="65472"/>
                </a:lnTo>
                <a:lnTo>
                  <a:pt x="2595626" y="107187"/>
                </a:lnTo>
                <a:lnTo>
                  <a:pt x="2595626" y="375030"/>
                </a:lnTo>
                <a:lnTo>
                  <a:pt x="2595626" y="535813"/>
                </a:lnTo>
                <a:lnTo>
                  <a:pt x="2587200" y="577528"/>
                </a:lnTo>
                <a:lnTo>
                  <a:pt x="2564225" y="611600"/>
                </a:lnTo>
                <a:lnTo>
                  <a:pt x="2530153" y="634575"/>
                </a:lnTo>
                <a:lnTo>
                  <a:pt x="2488437" y="643001"/>
                </a:lnTo>
                <a:lnTo>
                  <a:pt x="1220470" y="643001"/>
                </a:lnTo>
                <a:lnTo>
                  <a:pt x="0" y="1018794"/>
                </a:lnTo>
                <a:lnTo>
                  <a:pt x="631063" y="643001"/>
                </a:lnTo>
                <a:lnTo>
                  <a:pt x="345313" y="643001"/>
                </a:lnTo>
                <a:lnTo>
                  <a:pt x="303617" y="634575"/>
                </a:lnTo>
                <a:lnTo>
                  <a:pt x="269589" y="611600"/>
                </a:lnTo>
                <a:lnTo>
                  <a:pt x="246657" y="577528"/>
                </a:lnTo>
                <a:lnTo>
                  <a:pt x="238251" y="535813"/>
                </a:lnTo>
                <a:lnTo>
                  <a:pt x="238251" y="375030"/>
                </a:lnTo>
                <a:lnTo>
                  <a:pt x="238251" y="10718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938575" y="1724232"/>
            <a:ext cx="209994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</a:t>
            </a:r>
            <a:r>
              <a:rPr sz="1300" spc="-20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교육비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항목에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대해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설정이  완료되었습니다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12463" y="3176604"/>
            <a:ext cx="2054225" cy="996315"/>
          </a:xfrm>
          <a:custGeom>
            <a:avLst/>
            <a:gdLst/>
            <a:ahLst/>
            <a:cxnLst/>
            <a:rect l="l" t="t" r="r" b="b"/>
            <a:pathLst>
              <a:path w="2054225" h="996314">
                <a:moveTo>
                  <a:pt x="970152" y="643001"/>
                </a:moveTo>
                <a:lnTo>
                  <a:pt x="505840" y="643001"/>
                </a:lnTo>
                <a:lnTo>
                  <a:pt x="0" y="995807"/>
                </a:lnTo>
                <a:lnTo>
                  <a:pt x="970152" y="643001"/>
                </a:lnTo>
                <a:close/>
              </a:path>
              <a:path w="2054225" h="996314">
                <a:moveTo>
                  <a:pt x="1946529" y="0"/>
                </a:moveTo>
                <a:lnTo>
                  <a:pt x="303402" y="0"/>
                </a:lnTo>
                <a:lnTo>
                  <a:pt x="261707" y="8425"/>
                </a:lnTo>
                <a:lnTo>
                  <a:pt x="227679" y="31400"/>
                </a:lnTo>
                <a:lnTo>
                  <a:pt x="204747" y="65472"/>
                </a:lnTo>
                <a:lnTo>
                  <a:pt x="196341" y="107187"/>
                </a:lnTo>
                <a:lnTo>
                  <a:pt x="196341" y="535813"/>
                </a:lnTo>
                <a:lnTo>
                  <a:pt x="204747" y="577528"/>
                </a:lnTo>
                <a:lnTo>
                  <a:pt x="227679" y="611600"/>
                </a:lnTo>
                <a:lnTo>
                  <a:pt x="261707" y="634575"/>
                </a:lnTo>
                <a:lnTo>
                  <a:pt x="303402" y="643001"/>
                </a:lnTo>
                <a:lnTo>
                  <a:pt x="1946529" y="643001"/>
                </a:lnTo>
                <a:lnTo>
                  <a:pt x="1988244" y="634575"/>
                </a:lnTo>
                <a:lnTo>
                  <a:pt x="2022316" y="611600"/>
                </a:lnTo>
                <a:lnTo>
                  <a:pt x="2045291" y="577528"/>
                </a:lnTo>
                <a:lnTo>
                  <a:pt x="2053716" y="535813"/>
                </a:lnTo>
                <a:lnTo>
                  <a:pt x="2053716" y="107187"/>
                </a:lnTo>
                <a:lnTo>
                  <a:pt x="2045291" y="65472"/>
                </a:lnTo>
                <a:lnTo>
                  <a:pt x="2022316" y="31400"/>
                </a:lnTo>
                <a:lnTo>
                  <a:pt x="1988244" y="8425"/>
                </a:lnTo>
                <a:lnTo>
                  <a:pt x="19465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12463" y="3176604"/>
            <a:ext cx="2054225" cy="996315"/>
          </a:xfrm>
          <a:custGeom>
            <a:avLst/>
            <a:gdLst/>
            <a:ahLst/>
            <a:cxnLst/>
            <a:rect l="l" t="t" r="r" b="b"/>
            <a:pathLst>
              <a:path w="2054225" h="996314">
                <a:moveTo>
                  <a:pt x="196341" y="107187"/>
                </a:moveTo>
                <a:lnTo>
                  <a:pt x="204747" y="65472"/>
                </a:lnTo>
                <a:lnTo>
                  <a:pt x="227679" y="31400"/>
                </a:lnTo>
                <a:lnTo>
                  <a:pt x="261707" y="8425"/>
                </a:lnTo>
                <a:lnTo>
                  <a:pt x="303402" y="0"/>
                </a:lnTo>
                <a:lnTo>
                  <a:pt x="505840" y="0"/>
                </a:lnTo>
                <a:lnTo>
                  <a:pt x="970152" y="0"/>
                </a:lnTo>
                <a:lnTo>
                  <a:pt x="1946529" y="0"/>
                </a:lnTo>
                <a:lnTo>
                  <a:pt x="1988244" y="8425"/>
                </a:lnTo>
                <a:lnTo>
                  <a:pt x="2022316" y="31400"/>
                </a:lnTo>
                <a:lnTo>
                  <a:pt x="2045291" y="65472"/>
                </a:lnTo>
                <a:lnTo>
                  <a:pt x="2053716" y="107187"/>
                </a:lnTo>
                <a:lnTo>
                  <a:pt x="2053716" y="375158"/>
                </a:lnTo>
                <a:lnTo>
                  <a:pt x="2053716" y="535813"/>
                </a:lnTo>
                <a:lnTo>
                  <a:pt x="2045291" y="577528"/>
                </a:lnTo>
                <a:lnTo>
                  <a:pt x="2022316" y="611600"/>
                </a:lnTo>
                <a:lnTo>
                  <a:pt x="1988244" y="634575"/>
                </a:lnTo>
                <a:lnTo>
                  <a:pt x="1946529" y="643001"/>
                </a:lnTo>
                <a:lnTo>
                  <a:pt x="970152" y="643001"/>
                </a:lnTo>
                <a:lnTo>
                  <a:pt x="0" y="995807"/>
                </a:lnTo>
                <a:lnTo>
                  <a:pt x="505840" y="643001"/>
                </a:lnTo>
                <a:lnTo>
                  <a:pt x="303402" y="643001"/>
                </a:lnTo>
                <a:lnTo>
                  <a:pt x="261707" y="634575"/>
                </a:lnTo>
                <a:lnTo>
                  <a:pt x="227679" y="611600"/>
                </a:lnTo>
                <a:lnTo>
                  <a:pt x="204747" y="577528"/>
                </a:lnTo>
                <a:lnTo>
                  <a:pt x="196341" y="535813"/>
                </a:lnTo>
                <a:lnTo>
                  <a:pt x="196341" y="375158"/>
                </a:lnTo>
                <a:lnTo>
                  <a:pt x="196341" y="107187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119675" y="3282014"/>
            <a:ext cx="158940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추가 항목이</a:t>
            </a:r>
            <a:r>
              <a:rPr sz="1300" spc="-2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있다면  입력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78" y="128083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5064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465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사용자환경설정-&gt;수납항목별 </a:t>
            </a:r>
            <a:r>
              <a:rPr sz="1800" b="1" spc="-15" dirty="0">
                <a:latin typeface="Malgun Gothic"/>
                <a:cs typeface="Malgun Gothic"/>
              </a:rPr>
              <a:t>모계좌 </a:t>
            </a:r>
            <a:r>
              <a:rPr sz="1800" b="1" spc="-10" dirty="0">
                <a:latin typeface="Malgun Gothic"/>
                <a:cs typeface="Malgun Gothic"/>
              </a:rPr>
              <a:t>관리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53148" y="4530557"/>
            <a:ext cx="643255" cy="214629"/>
          </a:xfrm>
          <a:custGeom>
            <a:avLst/>
            <a:gdLst/>
            <a:ahLst/>
            <a:cxnLst/>
            <a:rect l="l" t="t" r="r" b="b"/>
            <a:pathLst>
              <a:path w="643254" h="214629">
                <a:moveTo>
                  <a:pt x="0" y="214312"/>
                </a:moveTo>
                <a:lnTo>
                  <a:pt x="642937" y="214312"/>
                </a:lnTo>
                <a:lnTo>
                  <a:pt x="6429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67147" y="3862347"/>
            <a:ext cx="2000250" cy="755015"/>
          </a:xfrm>
          <a:custGeom>
            <a:avLst/>
            <a:gdLst/>
            <a:ahLst/>
            <a:cxnLst/>
            <a:rect l="l" t="t" r="r" b="b"/>
            <a:pathLst>
              <a:path w="2000250" h="755014">
                <a:moveTo>
                  <a:pt x="1666875" y="571500"/>
                </a:moveTo>
                <a:lnTo>
                  <a:pt x="1166749" y="571500"/>
                </a:lnTo>
                <a:lnTo>
                  <a:pt x="1962785" y="755015"/>
                </a:lnTo>
                <a:lnTo>
                  <a:pt x="1666875" y="571500"/>
                </a:lnTo>
                <a:close/>
              </a:path>
              <a:path w="2000250" h="755014">
                <a:moveTo>
                  <a:pt x="1905000" y="0"/>
                </a:moveTo>
                <a:lnTo>
                  <a:pt x="95250" y="0"/>
                </a:lnTo>
                <a:lnTo>
                  <a:pt x="58185" y="7471"/>
                </a:lnTo>
                <a:lnTo>
                  <a:pt x="27908" y="27860"/>
                </a:lnTo>
                <a:lnTo>
                  <a:pt x="7489" y="58132"/>
                </a:lnTo>
                <a:lnTo>
                  <a:pt x="0" y="95250"/>
                </a:lnTo>
                <a:lnTo>
                  <a:pt x="25" y="476250"/>
                </a:lnTo>
                <a:lnTo>
                  <a:pt x="7489" y="513260"/>
                </a:lnTo>
                <a:lnTo>
                  <a:pt x="27908" y="543575"/>
                </a:lnTo>
                <a:lnTo>
                  <a:pt x="58185" y="564008"/>
                </a:lnTo>
                <a:lnTo>
                  <a:pt x="95250" y="571500"/>
                </a:lnTo>
                <a:lnTo>
                  <a:pt x="1905000" y="571500"/>
                </a:lnTo>
                <a:lnTo>
                  <a:pt x="1972341" y="543575"/>
                </a:lnTo>
                <a:lnTo>
                  <a:pt x="2000224" y="476250"/>
                </a:lnTo>
                <a:lnTo>
                  <a:pt x="2000250" y="95250"/>
                </a:lnTo>
                <a:lnTo>
                  <a:pt x="1992760" y="58132"/>
                </a:lnTo>
                <a:lnTo>
                  <a:pt x="1972341" y="27860"/>
                </a:lnTo>
                <a:lnTo>
                  <a:pt x="1942064" y="7471"/>
                </a:lnTo>
                <a:lnTo>
                  <a:pt x="1905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67147" y="3862347"/>
            <a:ext cx="2000250" cy="755015"/>
          </a:xfrm>
          <a:custGeom>
            <a:avLst/>
            <a:gdLst/>
            <a:ahLst/>
            <a:cxnLst/>
            <a:rect l="l" t="t" r="r" b="b"/>
            <a:pathLst>
              <a:path w="2000250" h="755014">
                <a:moveTo>
                  <a:pt x="0" y="95250"/>
                </a:moveTo>
                <a:lnTo>
                  <a:pt x="7489" y="58132"/>
                </a:lnTo>
                <a:lnTo>
                  <a:pt x="27908" y="27860"/>
                </a:lnTo>
                <a:lnTo>
                  <a:pt x="58185" y="7471"/>
                </a:lnTo>
                <a:lnTo>
                  <a:pt x="95250" y="0"/>
                </a:lnTo>
                <a:lnTo>
                  <a:pt x="1166749" y="0"/>
                </a:lnTo>
                <a:lnTo>
                  <a:pt x="1666875" y="0"/>
                </a:lnTo>
                <a:lnTo>
                  <a:pt x="1905000" y="0"/>
                </a:lnTo>
                <a:lnTo>
                  <a:pt x="1942064" y="7471"/>
                </a:lnTo>
                <a:lnTo>
                  <a:pt x="1972341" y="27860"/>
                </a:lnTo>
                <a:lnTo>
                  <a:pt x="1992760" y="58132"/>
                </a:lnTo>
                <a:lnTo>
                  <a:pt x="2000250" y="95250"/>
                </a:lnTo>
                <a:lnTo>
                  <a:pt x="2000250" y="333375"/>
                </a:lnTo>
                <a:lnTo>
                  <a:pt x="2000250" y="476250"/>
                </a:lnTo>
                <a:lnTo>
                  <a:pt x="1992760" y="513260"/>
                </a:lnTo>
                <a:lnTo>
                  <a:pt x="1972341" y="543575"/>
                </a:lnTo>
                <a:lnTo>
                  <a:pt x="1942064" y="564008"/>
                </a:lnTo>
                <a:lnTo>
                  <a:pt x="1905000" y="571500"/>
                </a:lnTo>
                <a:lnTo>
                  <a:pt x="1666875" y="571500"/>
                </a:lnTo>
                <a:lnTo>
                  <a:pt x="1962785" y="755015"/>
                </a:lnTo>
                <a:lnTo>
                  <a:pt x="1166749" y="571500"/>
                </a:lnTo>
                <a:lnTo>
                  <a:pt x="95250" y="571500"/>
                </a:lnTo>
                <a:lnTo>
                  <a:pt x="58185" y="564008"/>
                </a:lnTo>
                <a:lnTo>
                  <a:pt x="27908" y="543575"/>
                </a:lnTo>
                <a:lnTo>
                  <a:pt x="7489" y="513260"/>
                </a:lnTo>
                <a:lnTo>
                  <a:pt x="0" y="476123"/>
                </a:lnTo>
                <a:lnTo>
                  <a:pt x="0" y="333375"/>
                </a:lnTo>
                <a:lnTo>
                  <a:pt x="0" y="9525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74335" y="3931816"/>
            <a:ext cx="1726564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모두 다</a:t>
            </a:r>
            <a:r>
              <a:rPr sz="1300" spc="-2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입력하셨다면  닫기</a:t>
            </a:r>
            <a:r>
              <a:rPr sz="1300" spc="-1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98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394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455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사용자환경설정-&gt;분기 시작월 </a:t>
            </a:r>
            <a:r>
              <a:rPr sz="1800" b="1" spc="-10" dirty="0">
                <a:latin typeface="Malgun Gothic"/>
                <a:cs typeface="Malgun Gothic"/>
              </a:rPr>
              <a:t>설정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94204" y="2650413"/>
            <a:ext cx="1500505" cy="142875"/>
          </a:xfrm>
          <a:custGeom>
            <a:avLst/>
            <a:gdLst/>
            <a:ahLst/>
            <a:cxnLst/>
            <a:rect l="l" t="t" r="r" b="b"/>
            <a:pathLst>
              <a:path w="1500504" h="142875">
                <a:moveTo>
                  <a:pt x="0" y="142875"/>
                </a:moveTo>
                <a:lnTo>
                  <a:pt x="1500124" y="142875"/>
                </a:lnTo>
                <a:lnTo>
                  <a:pt x="1500124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59912" y="1799513"/>
            <a:ext cx="2179320" cy="923290"/>
          </a:xfrm>
          <a:custGeom>
            <a:avLst/>
            <a:gdLst/>
            <a:ahLst/>
            <a:cxnLst/>
            <a:rect l="l" t="t" r="r" b="b"/>
            <a:pathLst>
              <a:path w="2179320" h="923289">
                <a:moveTo>
                  <a:pt x="970533" y="571500"/>
                </a:moveTo>
                <a:lnTo>
                  <a:pt x="452627" y="571500"/>
                </a:lnTo>
                <a:lnTo>
                  <a:pt x="0" y="923036"/>
                </a:lnTo>
                <a:lnTo>
                  <a:pt x="970533" y="571500"/>
                </a:lnTo>
                <a:close/>
              </a:path>
              <a:path w="2179320" h="923289">
                <a:moveTo>
                  <a:pt x="2083815" y="0"/>
                </a:moveTo>
                <a:lnTo>
                  <a:pt x="202691" y="0"/>
                </a:lnTo>
                <a:lnTo>
                  <a:pt x="165574" y="7489"/>
                </a:lnTo>
                <a:lnTo>
                  <a:pt x="135302" y="27908"/>
                </a:lnTo>
                <a:lnTo>
                  <a:pt x="114913" y="58185"/>
                </a:lnTo>
                <a:lnTo>
                  <a:pt x="107441" y="95250"/>
                </a:lnTo>
                <a:lnTo>
                  <a:pt x="107441" y="476250"/>
                </a:lnTo>
                <a:lnTo>
                  <a:pt x="114913" y="513314"/>
                </a:lnTo>
                <a:lnTo>
                  <a:pt x="135302" y="543591"/>
                </a:lnTo>
                <a:lnTo>
                  <a:pt x="165574" y="564010"/>
                </a:lnTo>
                <a:lnTo>
                  <a:pt x="202691" y="571500"/>
                </a:lnTo>
                <a:lnTo>
                  <a:pt x="2083815" y="571500"/>
                </a:lnTo>
                <a:lnTo>
                  <a:pt x="2120880" y="564010"/>
                </a:lnTo>
                <a:lnTo>
                  <a:pt x="2151157" y="543591"/>
                </a:lnTo>
                <a:lnTo>
                  <a:pt x="2171576" y="513314"/>
                </a:lnTo>
                <a:lnTo>
                  <a:pt x="2179066" y="476250"/>
                </a:lnTo>
                <a:lnTo>
                  <a:pt x="2179066" y="95250"/>
                </a:lnTo>
                <a:lnTo>
                  <a:pt x="2171576" y="58185"/>
                </a:lnTo>
                <a:lnTo>
                  <a:pt x="2151157" y="27908"/>
                </a:lnTo>
                <a:lnTo>
                  <a:pt x="2120880" y="7489"/>
                </a:lnTo>
                <a:lnTo>
                  <a:pt x="20838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9912" y="1799513"/>
            <a:ext cx="2179320" cy="923290"/>
          </a:xfrm>
          <a:custGeom>
            <a:avLst/>
            <a:gdLst/>
            <a:ahLst/>
            <a:cxnLst/>
            <a:rect l="l" t="t" r="r" b="b"/>
            <a:pathLst>
              <a:path w="2179320" h="923289">
                <a:moveTo>
                  <a:pt x="107441" y="95250"/>
                </a:moveTo>
                <a:lnTo>
                  <a:pt x="114913" y="58185"/>
                </a:lnTo>
                <a:lnTo>
                  <a:pt x="135302" y="27908"/>
                </a:lnTo>
                <a:lnTo>
                  <a:pt x="165574" y="7489"/>
                </a:lnTo>
                <a:lnTo>
                  <a:pt x="202691" y="0"/>
                </a:lnTo>
                <a:lnTo>
                  <a:pt x="452627" y="0"/>
                </a:lnTo>
                <a:lnTo>
                  <a:pt x="970533" y="0"/>
                </a:lnTo>
                <a:lnTo>
                  <a:pt x="2083815" y="0"/>
                </a:lnTo>
                <a:lnTo>
                  <a:pt x="2120880" y="7489"/>
                </a:lnTo>
                <a:lnTo>
                  <a:pt x="2151157" y="27908"/>
                </a:lnTo>
                <a:lnTo>
                  <a:pt x="2171576" y="58185"/>
                </a:lnTo>
                <a:lnTo>
                  <a:pt x="2179066" y="95250"/>
                </a:lnTo>
                <a:lnTo>
                  <a:pt x="2179066" y="333375"/>
                </a:lnTo>
                <a:lnTo>
                  <a:pt x="2179066" y="476250"/>
                </a:lnTo>
                <a:lnTo>
                  <a:pt x="2171576" y="513314"/>
                </a:lnTo>
                <a:lnTo>
                  <a:pt x="2151157" y="543591"/>
                </a:lnTo>
                <a:lnTo>
                  <a:pt x="2120880" y="564010"/>
                </a:lnTo>
                <a:lnTo>
                  <a:pt x="2083815" y="571500"/>
                </a:lnTo>
                <a:lnTo>
                  <a:pt x="970533" y="571500"/>
                </a:lnTo>
                <a:lnTo>
                  <a:pt x="0" y="923036"/>
                </a:lnTo>
                <a:lnTo>
                  <a:pt x="452627" y="571500"/>
                </a:lnTo>
                <a:lnTo>
                  <a:pt x="202691" y="571500"/>
                </a:lnTo>
                <a:lnTo>
                  <a:pt x="165574" y="564010"/>
                </a:lnTo>
                <a:lnTo>
                  <a:pt x="135302" y="543591"/>
                </a:lnTo>
                <a:lnTo>
                  <a:pt x="114913" y="513314"/>
                </a:lnTo>
                <a:lnTo>
                  <a:pt x="107441" y="476250"/>
                </a:lnTo>
                <a:lnTo>
                  <a:pt x="107441" y="333375"/>
                </a:lnTo>
                <a:lnTo>
                  <a:pt x="107441" y="9525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74668" y="1868855"/>
            <a:ext cx="179705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9230" indent="-177165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89865" algn="l"/>
              </a:tabLst>
            </a:pPr>
            <a:r>
              <a:rPr sz="1300" spc="-5" dirty="0">
                <a:latin typeface="Gulim"/>
                <a:cs typeface="Gulim"/>
              </a:rPr>
              <a:t>사용자환경</a:t>
            </a:r>
            <a:r>
              <a:rPr sz="1300" spc="-1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분기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시작월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설정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77803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394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</a:t>
            </a:r>
            <a:r>
              <a:rPr sz="1800" b="1" spc="-455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사용자환경설정-&gt;분기 시작월 </a:t>
            </a:r>
            <a:r>
              <a:rPr sz="1800" b="1" spc="-10" dirty="0">
                <a:latin typeface="Malgun Gothic"/>
                <a:cs typeface="Malgun Gothic"/>
              </a:rPr>
              <a:t>설정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38676" y="3371954"/>
            <a:ext cx="800100" cy="142875"/>
          </a:xfrm>
          <a:custGeom>
            <a:avLst/>
            <a:gdLst/>
            <a:ahLst/>
            <a:cxnLst/>
            <a:rect l="l" t="t" r="r" b="b"/>
            <a:pathLst>
              <a:path w="800100" h="142875">
                <a:moveTo>
                  <a:pt x="0" y="142875"/>
                </a:moveTo>
                <a:lnTo>
                  <a:pt x="800100" y="142875"/>
                </a:lnTo>
                <a:lnTo>
                  <a:pt x="800100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17950" y="3716378"/>
            <a:ext cx="571500" cy="142875"/>
          </a:xfrm>
          <a:custGeom>
            <a:avLst/>
            <a:gdLst/>
            <a:ahLst/>
            <a:cxnLst/>
            <a:rect l="l" t="t" r="r" b="b"/>
            <a:pathLst>
              <a:path w="571500" h="142875">
                <a:moveTo>
                  <a:pt x="0" y="142875"/>
                </a:moveTo>
                <a:lnTo>
                  <a:pt x="571500" y="142875"/>
                </a:lnTo>
                <a:lnTo>
                  <a:pt x="571500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38701" y="2724126"/>
            <a:ext cx="1714500" cy="721360"/>
          </a:xfrm>
          <a:custGeom>
            <a:avLst/>
            <a:gdLst/>
            <a:ahLst/>
            <a:cxnLst/>
            <a:rect l="l" t="t" r="r" b="b"/>
            <a:pathLst>
              <a:path w="1714500" h="721360">
                <a:moveTo>
                  <a:pt x="714375" y="500125"/>
                </a:moveTo>
                <a:lnTo>
                  <a:pt x="285750" y="500125"/>
                </a:lnTo>
                <a:lnTo>
                  <a:pt x="48513" y="720978"/>
                </a:lnTo>
                <a:lnTo>
                  <a:pt x="714375" y="500125"/>
                </a:lnTo>
                <a:close/>
              </a:path>
              <a:path w="1714500" h="721360">
                <a:moveTo>
                  <a:pt x="1631061" y="0"/>
                </a:moveTo>
                <a:lnTo>
                  <a:pt x="83312" y="0"/>
                </a:lnTo>
                <a:lnTo>
                  <a:pt x="50845" y="6554"/>
                </a:lnTo>
                <a:lnTo>
                  <a:pt x="24368" y="24431"/>
                </a:lnTo>
                <a:lnTo>
                  <a:pt x="6534" y="50952"/>
                </a:lnTo>
                <a:lnTo>
                  <a:pt x="0" y="83438"/>
                </a:lnTo>
                <a:lnTo>
                  <a:pt x="0" y="416813"/>
                </a:lnTo>
                <a:lnTo>
                  <a:pt x="6534" y="449226"/>
                </a:lnTo>
                <a:lnTo>
                  <a:pt x="24368" y="475710"/>
                </a:lnTo>
                <a:lnTo>
                  <a:pt x="50845" y="493573"/>
                </a:lnTo>
                <a:lnTo>
                  <a:pt x="83312" y="500125"/>
                </a:lnTo>
                <a:lnTo>
                  <a:pt x="1631061" y="500125"/>
                </a:lnTo>
                <a:lnTo>
                  <a:pt x="1663547" y="493573"/>
                </a:lnTo>
                <a:lnTo>
                  <a:pt x="1690068" y="475710"/>
                </a:lnTo>
                <a:lnTo>
                  <a:pt x="1707945" y="449226"/>
                </a:lnTo>
                <a:lnTo>
                  <a:pt x="1714500" y="416813"/>
                </a:lnTo>
                <a:lnTo>
                  <a:pt x="1714500" y="83438"/>
                </a:lnTo>
                <a:lnTo>
                  <a:pt x="1707945" y="50952"/>
                </a:lnTo>
                <a:lnTo>
                  <a:pt x="1690068" y="24431"/>
                </a:lnTo>
                <a:lnTo>
                  <a:pt x="1663547" y="6554"/>
                </a:lnTo>
                <a:lnTo>
                  <a:pt x="1631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38701" y="2724126"/>
            <a:ext cx="1714500" cy="721360"/>
          </a:xfrm>
          <a:custGeom>
            <a:avLst/>
            <a:gdLst/>
            <a:ahLst/>
            <a:cxnLst/>
            <a:rect l="l" t="t" r="r" b="b"/>
            <a:pathLst>
              <a:path w="1714500" h="721360">
                <a:moveTo>
                  <a:pt x="0" y="83438"/>
                </a:moveTo>
                <a:lnTo>
                  <a:pt x="6534" y="50952"/>
                </a:lnTo>
                <a:lnTo>
                  <a:pt x="24368" y="24431"/>
                </a:lnTo>
                <a:lnTo>
                  <a:pt x="50845" y="6554"/>
                </a:lnTo>
                <a:lnTo>
                  <a:pt x="83312" y="0"/>
                </a:lnTo>
                <a:lnTo>
                  <a:pt x="285750" y="0"/>
                </a:lnTo>
                <a:lnTo>
                  <a:pt x="714375" y="0"/>
                </a:lnTo>
                <a:lnTo>
                  <a:pt x="1631061" y="0"/>
                </a:lnTo>
                <a:lnTo>
                  <a:pt x="1663547" y="6554"/>
                </a:lnTo>
                <a:lnTo>
                  <a:pt x="1690068" y="24431"/>
                </a:lnTo>
                <a:lnTo>
                  <a:pt x="1707945" y="50952"/>
                </a:lnTo>
                <a:lnTo>
                  <a:pt x="1714500" y="83438"/>
                </a:lnTo>
                <a:lnTo>
                  <a:pt x="1714500" y="291718"/>
                </a:lnTo>
                <a:lnTo>
                  <a:pt x="1714500" y="416813"/>
                </a:lnTo>
                <a:lnTo>
                  <a:pt x="1707945" y="449226"/>
                </a:lnTo>
                <a:lnTo>
                  <a:pt x="1690068" y="475710"/>
                </a:lnTo>
                <a:lnTo>
                  <a:pt x="1663547" y="493573"/>
                </a:lnTo>
                <a:lnTo>
                  <a:pt x="1631061" y="500125"/>
                </a:lnTo>
                <a:lnTo>
                  <a:pt x="714375" y="500125"/>
                </a:lnTo>
                <a:lnTo>
                  <a:pt x="48513" y="720978"/>
                </a:lnTo>
                <a:lnTo>
                  <a:pt x="285750" y="500125"/>
                </a:lnTo>
                <a:lnTo>
                  <a:pt x="83312" y="500125"/>
                </a:lnTo>
                <a:lnTo>
                  <a:pt x="50845" y="493573"/>
                </a:lnTo>
                <a:lnTo>
                  <a:pt x="24368" y="475710"/>
                </a:lnTo>
                <a:lnTo>
                  <a:pt x="6534" y="449226"/>
                </a:lnTo>
                <a:lnTo>
                  <a:pt x="0" y="416813"/>
                </a:lnTo>
                <a:lnTo>
                  <a:pt x="0" y="291718"/>
                </a:lnTo>
                <a:lnTo>
                  <a:pt x="0" y="8343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8425" y="3162276"/>
            <a:ext cx="1390015" cy="622300"/>
          </a:xfrm>
          <a:custGeom>
            <a:avLst/>
            <a:gdLst/>
            <a:ahLst/>
            <a:cxnLst/>
            <a:rect l="l" t="t" r="r" b="b"/>
            <a:pathLst>
              <a:path w="1390014" h="622300">
                <a:moveTo>
                  <a:pt x="1012063" y="428751"/>
                </a:moveTo>
                <a:lnTo>
                  <a:pt x="708405" y="428751"/>
                </a:lnTo>
                <a:lnTo>
                  <a:pt x="1389507" y="622173"/>
                </a:lnTo>
                <a:lnTo>
                  <a:pt x="1012063" y="428751"/>
                </a:lnTo>
                <a:close/>
              </a:path>
              <a:path w="1390014" h="622300">
                <a:moveTo>
                  <a:pt x="1143000" y="0"/>
                </a:moveTo>
                <a:lnTo>
                  <a:pt x="71500" y="0"/>
                </a:lnTo>
                <a:lnTo>
                  <a:pt x="43666" y="5617"/>
                </a:lnTo>
                <a:lnTo>
                  <a:pt x="20939" y="20939"/>
                </a:lnTo>
                <a:lnTo>
                  <a:pt x="5617" y="43666"/>
                </a:lnTo>
                <a:lnTo>
                  <a:pt x="0" y="71500"/>
                </a:lnTo>
                <a:lnTo>
                  <a:pt x="0" y="357250"/>
                </a:lnTo>
                <a:lnTo>
                  <a:pt x="5617" y="385085"/>
                </a:lnTo>
                <a:lnTo>
                  <a:pt x="20939" y="407812"/>
                </a:lnTo>
                <a:lnTo>
                  <a:pt x="43666" y="423134"/>
                </a:lnTo>
                <a:lnTo>
                  <a:pt x="71500" y="428751"/>
                </a:lnTo>
                <a:lnTo>
                  <a:pt x="1143000" y="428751"/>
                </a:lnTo>
                <a:lnTo>
                  <a:pt x="1170834" y="423134"/>
                </a:lnTo>
                <a:lnTo>
                  <a:pt x="1193561" y="407812"/>
                </a:lnTo>
                <a:lnTo>
                  <a:pt x="1208883" y="385085"/>
                </a:lnTo>
                <a:lnTo>
                  <a:pt x="1214501" y="357250"/>
                </a:lnTo>
                <a:lnTo>
                  <a:pt x="1214501" y="71500"/>
                </a:lnTo>
                <a:lnTo>
                  <a:pt x="1208883" y="43666"/>
                </a:lnTo>
                <a:lnTo>
                  <a:pt x="1193561" y="20939"/>
                </a:lnTo>
                <a:lnTo>
                  <a:pt x="1170834" y="5617"/>
                </a:lnTo>
                <a:lnTo>
                  <a:pt x="1143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38425" y="3162276"/>
            <a:ext cx="1390015" cy="622300"/>
          </a:xfrm>
          <a:custGeom>
            <a:avLst/>
            <a:gdLst/>
            <a:ahLst/>
            <a:cxnLst/>
            <a:rect l="l" t="t" r="r" b="b"/>
            <a:pathLst>
              <a:path w="1390014" h="622300">
                <a:moveTo>
                  <a:pt x="0" y="71500"/>
                </a:moveTo>
                <a:lnTo>
                  <a:pt x="5617" y="43666"/>
                </a:lnTo>
                <a:lnTo>
                  <a:pt x="20939" y="20939"/>
                </a:lnTo>
                <a:lnTo>
                  <a:pt x="43666" y="5617"/>
                </a:lnTo>
                <a:lnTo>
                  <a:pt x="71500" y="0"/>
                </a:lnTo>
                <a:lnTo>
                  <a:pt x="708405" y="0"/>
                </a:lnTo>
                <a:lnTo>
                  <a:pt x="1012063" y="0"/>
                </a:lnTo>
                <a:lnTo>
                  <a:pt x="1143000" y="0"/>
                </a:lnTo>
                <a:lnTo>
                  <a:pt x="1170834" y="5617"/>
                </a:lnTo>
                <a:lnTo>
                  <a:pt x="1193561" y="20939"/>
                </a:lnTo>
                <a:lnTo>
                  <a:pt x="1208883" y="43666"/>
                </a:lnTo>
                <a:lnTo>
                  <a:pt x="1214501" y="71500"/>
                </a:lnTo>
                <a:lnTo>
                  <a:pt x="1214501" y="250062"/>
                </a:lnTo>
                <a:lnTo>
                  <a:pt x="1214501" y="357250"/>
                </a:lnTo>
                <a:lnTo>
                  <a:pt x="1208883" y="385085"/>
                </a:lnTo>
                <a:lnTo>
                  <a:pt x="1193561" y="407812"/>
                </a:lnTo>
                <a:lnTo>
                  <a:pt x="1170834" y="423134"/>
                </a:lnTo>
                <a:lnTo>
                  <a:pt x="1143000" y="428751"/>
                </a:lnTo>
                <a:lnTo>
                  <a:pt x="1012063" y="428751"/>
                </a:lnTo>
                <a:lnTo>
                  <a:pt x="1389507" y="622173"/>
                </a:lnTo>
                <a:lnTo>
                  <a:pt x="708405" y="428751"/>
                </a:lnTo>
                <a:lnTo>
                  <a:pt x="71500" y="428751"/>
                </a:lnTo>
                <a:lnTo>
                  <a:pt x="43666" y="423134"/>
                </a:lnTo>
                <a:lnTo>
                  <a:pt x="20939" y="407812"/>
                </a:lnTo>
                <a:lnTo>
                  <a:pt x="5617" y="385085"/>
                </a:lnTo>
                <a:lnTo>
                  <a:pt x="0" y="357250"/>
                </a:lnTo>
                <a:lnTo>
                  <a:pt x="0" y="250062"/>
                </a:lnTo>
                <a:lnTo>
                  <a:pt x="0" y="715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38373" y="2857095"/>
            <a:ext cx="3220085" cy="626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93570" indent="-1778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1894205" algn="l"/>
              </a:tabLst>
            </a:pPr>
            <a:r>
              <a:rPr sz="1300" spc="-5" dirty="0">
                <a:latin typeface="Constantia"/>
                <a:cs typeface="Constantia"/>
              </a:rPr>
              <a:t>3</a:t>
            </a:r>
            <a:r>
              <a:rPr sz="1300" spc="-5" dirty="0">
                <a:latin typeface="Gulim"/>
                <a:cs typeface="Gulim"/>
              </a:rPr>
              <a:t>월을</a:t>
            </a:r>
            <a:r>
              <a:rPr sz="1300" spc="-16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buFont typeface="Constantia"/>
              <a:buAutoNum type="arabicPeriod"/>
            </a:pPr>
            <a:endParaRPr sz="1400">
              <a:latin typeface="Times New Roman"/>
              <a:cs typeface="Times New Roman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확인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98548" y="1344167"/>
            <a:ext cx="6611111" cy="15956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92807" y="1783206"/>
            <a:ext cx="5752465" cy="6426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0" marR="5080" indent="-114300">
              <a:lnSpc>
                <a:spcPts val="1520"/>
              </a:lnSpc>
              <a:spcBef>
                <a:spcPts val="180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Gulim"/>
                <a:cs typeface="Gulim"/>
              </a:rPr>
              <a:t>매번 납부금 납부시 은행방문하여 무통장입금, 인터넷뱅킹시 수수료 발생 및  현금수납을 하는 불편함이</a:t>
            </a:r>
            <a:r>
              <a:rPr sz="1300" spc="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없습니다.</a:t>
            </a:r>
            <a:endParaRPr sz="1300">
              <a:latin typeface="Gulim"/>
              <a:cs typeface="Gulim"/>
            </a:endParaRPr>
          </a:p>
          <a:p>
            <a:pPr marL="127000" indent="-114300">
              <a:lnSpc>
                <a:spcPct val="100000"/>
              </a:lnSpc>
              <a:spcBef>
                <a:spcPts val="175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Gulim"/>
                <a:cs typeface="Gulim"/>
              </a:rPr>
              <a:t>학생(원아) 현금 납부시 분실 및 현금소지로 인한 위험요소가</a:t>
            </a:r>
            <a:r>
              <a:rPr sz="1300" spc="6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없습니다.</a:t>
            </a:r>
            <a:endParaRPr sz="1300">
              <a:latin typeface="Gulim"/>
              <a:cs typeface="Guli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344" y="1298447"/>
            <a:ext cx="1737360" cy="16870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48360" y="1739011"/>
            <a:ext cx="977900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marR="5080" indent="-190500">
              <a:lnSpc>
                <a:spcPct val="1353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학부모님의  편리성</a:t>
            </a:r>
            <a:endParaRPr sz="1500">
              <a:latin typeface="Gulim"/>
              <a:cs typeface="Guli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84832" y="2953511"/>
            <a:ext cx="6597396" cy="1719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80614" y="3149854"/>
            <a:ext cx="5915025" cy="12541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0" marR="5080" indent="-114300">
              <a:lnSpc>
                <a:spcPts val="1520"/>
              </a:lnSpc>
              <a:spcBef>
                <a:spcPts val="180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Gulim"/>
                <a:cs typeface="Gulim"/>
              </a:rPr>
              <a:t>현금수납 및 무통장입금시 입금내역 확인 및 입금한 학생정보 확인의 불편함이  없습니다.</a:t>
            </a:r>
            <a:endParaRPr sz="1300">
              <a:latin typeface="Gulim"/>
              <a:cs typeface="Gulim"/>
            </a:endParaRPr>
          </a:p>
          <a:p>
            <a:pPr marL="127000" marR="5080" indent="-114300">
              <a:lnSpc>
                <a:spcPts val="1520"/>
              </a:lnSpc>
              <a:spcBef>
                <a:spcPts val="259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Gulim"/>
                <a:cs typeface="Gulim"/>
              </a:rPr>
              <a:t>바쁜 업무시간대에 현금수납하러 학부모님, 학생 방문시 업무 불편이 최소화가  됩니다.</a:t>
            </a:r>
            <a:endParaRPr sz="1300">
              <a:latin typeface="Gulim"/>
              <a:cs typeface="Gulim"/>
            </a:endParaRPr>
          </a:p>
          <a:p>
            <a:pPr marL="127000" indent="-114300">
              <a:lnSpc>
                <a:spcPts val="1540"/>
              </a:lnSpc>
              <a:spcBef>
                <a:spcPts val="165"/>
              </a:spcBef>
              <a:buChar char="•"/>
              <a:tabLst>
                <a:tab pos="127000" algn="l"/>
              </a:tabLst>
            </a:pPr>
            <a:r>
              <a:rPr sz="1300" spc="-10" dirty="0">
                <a:latin typeface="Gulim"/>
                <a:cs typeface="Gulim"/>
              </a:rPr>
              <a:t>스쿨뱅킹프로그램을 </a:t>
            </a:r>
            <a:r>
              <a:rPr sz="1300" spc="-5" dirty="0">
                <a:latin typeface="Gulim"/>
                <a:cs typeface="Gulim"/>
              </a:rPr>
              <a:t>통해 </a:t>
            </a:r>
            <a:r>
              <a:rPr sz="1300" spc="-10" dirty="0">
                <a:latin typeface="Gulim"/>
                <a:cs typeface="Gulim"/>
              </a:rPr>
              <a:t>이체자료 </a:t>
            </a:r>
            <a:r>
              <a:rPr sz="1300" spc="-5" dirty="0">
                <a:latin typeface="Gulim"/>
                <a:cs typeface="Gulim"/>
              </a:rPr>
              <a:t>관리가 </a:t>
            </a:r>
            <a:r>
              <a:rPr sz="1300" spc="-10" dirty="0">
                <a:latin typeface="Gulim"/>
                <a:cs typeface="Gulim"/>
              </a:rPr>
              <a:t>가능하여 선생님들의 </a:t>
            </a:r>
            <a:r>
              <a:rPr sz="1300" spc="-5" dirty="0">
                <a:latin typeface="Gulim"/>
                <a:cs typeface="Gulim"/>
              </a:rPr>
              <a:t>업무</a:t>
            </a:r>
            <a:r>
              <a:rPr sz="1300" spc="125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처리시</a:t>
            </a:r>
            <a:endParaRPr sz="1300">
              <a:latin typeface="Gulim"/>
              <a:cs typeface="Gulim"/>
            </a:endParaRPr>
          </a:p>
          <a:p>
            <a:pPr marL="127000">
              <a:lnSpc>
                <a:spcPts val="1540"/>
              </a:lnSpc>
            </a:pPr>
            <a:r>
              <a:rPr sz="1300" spc="-5" dirty="0">
                <a:latin typeface="Gulim"/>
                <a:cs typeface="Gulim"/>
              </a:rPr>
              <a:t>간을</a:t>
            </a:r>
            <a:r>
              <a:rPr sz="1300" spc="-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단축시켜드립니다.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6344" y="2971800"/>
            <a:ext cx="1728216" cy="1682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32763" y="3411728"/>
            <a:ext cx="596900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3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학교의  편리성</a:t>
            </a:r>
            <a:endParaRPr sz="1500">
              <a:latin typeface="Gulim"/>
              <a:cs typeface="Guli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98548" y="4700015"/>
            <a:ext cx="6611111" cy="16047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392807" y="5050663"/>
            <a:ext cx="5915025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0" indent="-114300">
              <a:lnSpc>
                <a:spcPts val="1545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Gulim"/>
                <a:cs typeface="Gulim"/>
              </a:rPr>
              <a:t>익숙하지 못한 새로운 시스템 이용에 거부감을 느끼시는 선생님,</a:t>
            </a:r>
            <a:r>
              <a:rPr sz="1300" spc="6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학부모님들도</a:t>
            </a:r>
            <a:endParaRPr sz="1300">
              <a:latin typeface="Gulim"/>
              <a:cs typeface="Gulim"/>
            </a:endParaRPr>
          </a:p>
          <a:p>
            <a:pPr marL="127000">
              <a:lnSpc>
                <a:spcPts val="1545"/>
              </a:lnSpc>
            </a:pPr>
            <a:r>
              <a:rPr sz="1300" spc="-10" dirty="0">
                <a:latin typeface="Gulim"/>
                <a:cs typeface="Gulim"/>
              </a:rPr>
              <a:t>있으시겠지만</a:t>
            </a:r>
            <a:endParaRPr sz="1300">
              <a:latin typeface="Gulim"/>
              <a:cs typeface="Gulim"/>
            </a:endParaRPr>
          </a:p>
          <a:p>
            <a:pPr marL="127000" marR="68580" indent="-114300">
              <a:lnSpc>
                <a:spcPts val="1520"/>
              </a:lnSpc>
              <a:spcBef>
                <a:spcPts val="300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Gulim"/>
                <a:cs typeface="Gulim"/>
              </a:rPr>
              <a:t>데이콤에서 제공하는 스쿨뱅킹을 1~3달정도 이용을 하시면 편리함에 만족을  하실</a:t>
            </a:r>
            <a:r>
              <a:rPr sz="1300" spc="-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겁니다.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6344" y="4645152"/>
            <a:ext cx="1737360" cy="1682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25500" y="5319776"/>
            <a:ext cx="102361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당부의</a:t>
            </a:r>
            <a:r>
              <a:rPr sz="1500" spc="-22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말씀</a:t>
            </a:r>
            <a:endParaRPr sz="1500">
              <a:latin typeface="Gulim"/>
              <a:cs typeface="Gulim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1801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0. </a:t>
            </a:r>
            <a:r>
              <a:rPr spc="-20" dirty="0"/>
              <a:t>스쿨뱅킹</a:t>
            </a:r>
            <a:r>
              <a:rPr spc="-355" dirty="0"/>
              <a:t> </a:t>
            </a:r>
            <a:r>
              <a:rPr spc="30" dirty="0"/>
              <a:t>안내.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96" y="1278722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4020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 </a:t>
            </a:r>
            <a:r>
              <a:rPr sz="1800" b="1" spc="-20" dirty="0">
                <a:latin typeface="Malgun Gothic"/>
                <a:cs typeface="Malgun Gothic"/>
              </a:rPr>
              <a:t>사용자환경설정-&gt;통신환경설정</a:t>
            </a:r>
            <a:r>
              <a:rPr sz="1800" b="1" spc="-3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67124" y="2957566"/>
            <a:ext cx="1500505" cy="119380"/>
          </a:xfrm>
          <a:custGeom>
            <a:avLst/>
            <a:gdLst/>
            <a:ahLst/>
            <a:cxnLst/>
            <a:rect l="l" t="t" r="r" b="b"/>
            <a:pathLst>
              <a:path w="1500504" h="119380">
                <a:moveTo>
                  <a:pt x="0" y="119062"/>
                </a:moveTo>
                <a:lnTo>
                  <a:pt x="1500251" y="119062"/>
                </a:lnTo>
                <a:lnTo>
                  <a:pt x="1500251" y="0"/>
                </a:lnTo>
                <a:lnTo>
                  <a:pt x="0" y="0"/>
                </a:lnTo>
                <a:lnTo>
                  <a:pt x="0" y="11906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08320" y="2013004"/>
            <a:ext cx="1859280" cy="1001394"/>
          </a:xfrm>
          <a:custGeom>
            <a:avLst/>
            <a:gdLst/>
            <a:ahLst/>
            <a:cxnLst/>
            <a:rect l="l" t="t" r="r" b="b"/>
            <a:pathLst>
              <a:path w="1859279" h="1001394">
                <a:moveTo>
                  <a:pt x="817372" y="714375"/>
                </a:moveTo>
                <a:lnTo>
                  <a:pt x="370839" y="714375"/>
                </a:lnTo>
                <a:lnTo>
                  <a:pt x="0" y="1001268"/>
                </a:lnTo>
                <a:lnTo>
                  <a:pt x="817372" y="714375"/>
                </a:lnTo>
                <a:close/>
              </a:path>
              <a:path w="1859279" h="1001394">
                <a:moveTo>
                  <a:pt x="1740027" y="0"/>
                </a:moveTo>
                <a:lnTo>
                  <a:pt x="192277" y="0"/>
                </a:lnTo>
                <a:lnTo>
                  <a:pt x="145930" y="9342"/>
                </a:lnTo>
                <a:lnTo>
                  <a:pt x="108108" y="34829"/>
                </a:lnTo>
                <a:lnTo>
                  <a:pt x="82621" y="72651"/>
                </a:lnTo>
                <a:lnTo>
                  <a:pt x="73278" y="118999"/>
                </a:lnTo>
                <a:lnTo>
                  <a:pt x="73278" y="595249"/>
                </a:lnTo>
                <a:lnTo>
                  <a:pt x="82621" y="641615"/>
                </a:lnTo>
                <a:lnTo>
                  <a:pt x="108108" y="679481"/>
                </a:lnTo>
                <a:lnTo>
                  <a:pt x="145930" y="705012"/>
                </a:lnTo>
                <a:lnTo>
                  <a:pt x="192277" y="714375"/>
                </a:lnTo>
                <a:lnTo>
                  <a:pt x="1740027" y="714375"/>
                </a:lnTo>
                <a:lnTo>
                  <a:pt x="1786393" y="705012"/>
                </a:lnTo>
                <a:lnTo>
                  <a:pt x="1824259" y="679481"/>
                </a:lnTo>
                <a:lnTo>
                  <a:pt x="1849790" y="641615"/>
                </a:lnTo>
                <a:lnTo>
                  <a:pt x="1859152" y="595249"/>
                </a:lnTo>
                <a:lnTo>
                  <a:pt x="1859152" y="118999"/>
                </a:lnTo>
                <a:lnTo>
                  <a:pt x="1849790" y="72651"/>
                </a:lnTo>
                <a:lnTo>
                  <a:pt x="1824259" y="34829"/>
                </a:lnTo>
                <a:lnTo>
                  <a:pt x="1786393" y="9342"/>
                </a:lnTo>
                <a:lnTo>
                  <a:pt x="1740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08320" y="2013004"/>
            <a:ext cx="1859280" cy="1001394"/>
          </a:xfrm>
          <a:custGeom>
            <a:avLst/>
            <a:gdLst/>
            <a:ahLst/>
            <a:cxnLst/>
            <a:rect l="l" t="t" r="r" b="b"/>
            <a:pathLst>
              <a:path w="1859279" h="1001394">
                <a:moveTo>
                  <a:pt x="73278" y="118999"/>
                </a:moveTo>
                <a:lnTo>
                  <a:pt x="82621" y="72651"/>
                </a:lnTo>
                <a:lnTo>
                  <a:pt x="108108" y="34829"/>
                </a:lnTo>
                <a:lnTo>
                  <a:pt x="145930" y="9342"/>
                </a:lnTo>
                <a:lnTo>
                  <a:pt x="192277" y="0"/>
                </a:lnTo>
                <a:lnTo>
                  <a:pt x="370839" y="0"/>
                </a:lnTo>
                <a:lnTo>
                  <a:pt x="817372" y="0"/>
                </a:lnTo>
                <a:lnTo>
                  <a:pt x="1740027" y="0"/>
                </a:lnTo>
                <a:lnTo>
                  <a:pt x="1786393" y="9342"/>
                </a:lnTo>
                <a:lnTo>
                  <a:pt x="1824259" y="34829"/>
                </a:lnTo>
                <a:lnTo>
                  <a:pt x="1849790" y="72651"/>
                </a:lnTo>
                <a:lnTo>
                  <a:pt x="1859152" y="118999"/>
                </a:lnTo>
                <a:lnTo>
                  <a:pt x="1859152" y="416687"/>
                </a:lnTo>
                <a:lnTo>
                  <a:pt x="1859152" y="595249"/>
                </a:lnTo>
                <a:lnTo>
                  <a:pt x="1849790" y="641615"/>
                </a:lnTo>
                <a:lnTo>
                  <a:pt x="1824259" y="679481"/>
                </a:lnTo>
                <a:lnTo>
                  <a:pt x="1786393" y="705012"/>
                </a:lnTo>
                <a:lnTo>
                  <a:pt x="1740027" y="714375"/>
                </a:lnTo>
                <a:lnTo>
                  <a:pt x="817372" y="714375"/>
                </a:lnTo>
                <a:lnTo>
                  <a:pt x="0" y="1001268"/>
                </a:lnTo>
                <a:lnTo>
                  <a:pt x="370839" y="714375"/>
                </a:lnTo>
                <a:lnTo>
                  <a:pt x="192277" y="714375"/>
                </a:lnTo>
                <a:lnTo>
                  <a:pt x="145930" y="705012"/>
                </a:lnTo>
                <a:lnTo>
                  <a:pt x="108108" y="679481"/>
                </a:lnTo>
                <a:lnTo>
                  <a:pt x="82621" y="641615"/>
                </a:lnTo>
                <a:lnTo>
                  <a:pt x="73278" y="595249"/>
                </a:lnTo>
                <a:lnTo>
                  <a:pt x="73278" y="416687"/>
                </a:lnTo>
                <a:lnTo>
                  <a:pt x="73278" y="118999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795900" y="2153720"/>
            <a:ext cx="154813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사용자환경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통신환경설정</a:t>
            </a:r>
            <a:r>
              <a:rPr sz="1300" spc="-16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30</a:t>
            </a:fld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7685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3740" y="342391"/>
            <a:ext cx="4020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3. </a:t>
            </a:r>
            <a:r>
              <a:rPr sz="1800" b="1" spc="-20" dirty="0">
                <a:latin typeface="Malgun Gothic"/>
                <a:cs typeface="Malgun Gothic"/>
              </a:rPr>
              <a:t>사용자환경설정-&gt;통신환경설정</a:t>
            </a:r>
            <a:r>
              <a:rPr sz="1800" b="1" spc="-3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5801" y="2167055"/>
            <a:ext cx="643255" cy="142875"/>
          </a:xfrm>
          <a:custGeom>
            <a:avLst/>
            <a:gdLst/>
            <a:ahLst/>
            <a:cxnLst/>
            <a:rect l="l" t="t" r="r" b="b"/>
            <a:pathLst>
              <a:path w="643254" h="142875">
                <a:moveTo>
                  <a:pt x="0" y="142875"/>
                </a:moveTo>
                <a:lnTo>
                  <a:pt x="642937" y="142875"/>
                </a:lnTo>
                <a:lnTo>
                  <a:pt x="6429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43401" y="4846678"/>
            <a:ext cx="656526" cy="182522"/>
          </a:xfrm>
          <a:custGeom>
            <a:avLst/>
            <a:gdLst/>
            <a:ahLst/>
            <a:cxnLst/>
            <a:rect l="l" t="t" r="r" b="b"/>
            <a:pathLst>
              <a:path w="643254" h="142875">
                <a:moveTo>
                  <a:pt x="0" y="142875"/>
                </a:moveTo>
                <a:lnTo>
                  <a:pt x="642937" y="142875"/>
                </a:lnTo>
                <a:lnTo>
                  <a:pt x="6429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7309" y="4291053"/>
            <a:ext cx="1206500" cy="618490"/>
          </a:xfrm>
          <a:custGeom>
            <a:avLst/>
            <a:gdLst/>
            <a:ahLst/>
            <a:cxnLst/>
            <a:rect l="l" t="t" r="r" b="b"/>
            <a:pathLst>
              <a:path w="1206500" h="618489">
                <a:moveTo>
                  <a:pt x="539241" y="428625"/>
                </a:moveTo>
                <a:lnTo>
                  <a:pt x="253491" y="428625"/>
                </a:lnTo>
                <a:lnTo>
                  <a:pt x="0" y="617982"/>
                </a:lnTo>
                <a:lnTo>
                  <a:pt x="539241" y="428625"/>
                </a:lnTo>
                <a:close/>
              </a:path>
              <a:path w="1206500" h="618489">
                <a:moveTo>
                  <a:pt x="1134490" y="0"/>
                </a:moveTo>
                <a:lnTo>
                  <a:pt x="134365" y="0"/>
                </a:lnTo>
                <a:lnTo>
                  <a:pt x="106551" y="5617"/>
                </a:lnTo>
                <a:lnTo>
                  <a:pt x="83867" y="20939"/>
                </a:lnTo>
                <a:lnTo>
                  <a:pt x="68589" y="43666"/>
                </a:lnTo>
                <a:lnTo>
                  <a:pt x="62991" y="71500"/>
                </a:lnTo>
                <a:lnTo>
                  <a:pt x="62991" y="357124"/>
                </a:lnTo>
                <a:lnTo>
                  <a:pt x="68589" y="384958"/>
                </a:lnTo>
                <a:lnTo>
                  <a:pt x="83867" y="407685"/>
                </a:lnTo>
                <a:lnTo>
                  <a:pt x="106551" y="423007"/>
                </a:lnTo>
                <a:lnTo>
                  <a:pt x="134365" y="428625"/>
                </a:lnTo>
                <a:lnTo>
                  <a:pt x="1134490" y="428625"/>
                </a:lnTo>
                <a:lnTo>
                  <a:pt x="1162325" y="423007"/>
                </a:lnTo>
                <a:lnTo>
                  <a:pt x="1185052" y="407685"/>
                </a:lnTo>
                <a:lnTo>
                  <a:pt x="1200374" y="384958"/>
                </a:lnTo>
                <a:lnTo>
                  <a:pt x="1205991" y="357124"/>
                </a:lnTo>
                <a:lnTo>
                  <a:pt x="1205991" y="71500"/>
                </a:lnTo>
                <a:lnTo>
                  <a:pt x="1200374" y="43666"/>
                </a:lnTo>
                <a:lnTo>
                  <a:pt x="1185052" y="20939"/>
                </a:lnTo>
                <a:lnTo>
                  <a:pt x="1162325" y="5617"/>
                </a:lnTo>
                <a:lnTo>
                  <a:pt x="1134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7309" y="4291053"/>
            <a:ext cx="1206500" cy="618490"/>
          </a:xfrm>
          <a:custGeom>
            <a:avLst/>
            <a:gdLst/>
            <a:ahLst/>
            <a:cxnLst/>
            <a:rect l="l" t="t" r="r" b="b"/>
            <a:pathLst>
              <a:path w="1206500" h="618489">
                <a:moveTo>
                  <a:pt x="62991" y="71500"/>
                </a:moveTo>
                <a:lnTo>
                  <a:pt x="68589" y="43666"/>
                </a:lnTo>
                <a:lnTo>
                  <a:pt x="83867" y="20939"/>
                </a:lnTo>
                <a:lnTo>
                  <a:pt x="106551" y="5617"/>
                </a:lnTo>
                <a:lnTo>
                  <a:pt x="134365" y="0"/>
                </a:lnTo>
                <a:lnTo>
                  <a:pt x="253491" y="0"/>
                </a:lnTo>
                <a:lnTo>
                  <a:pt x="539241" y="0"/>
                </a:lnTo>
                <a:lnTo>
                  <a:pt x="1134490" y="0"/>
                </a:lnTo>
                <a:lnTo>
                  <a:pt x="1162325" y="5617"/>
                </a:lnTo>
                <a:lnTo>
                  <a:pt x="1185052" y="20939"/>
                </a:lnTo>
                <a:lnTo>
                  <a:pt x="1200374" y="43666"/>
                </a:lnTo>
                <a:lnTo>
                  <a:pt x="1205991" y="71500"/>
                </a:lnTo>
                <a:lnTo>
                  <a:pt x="1205991" y="250062"/>
                </a:lnTo>
                <a:lnTo>
                  <a:pt x="1205991" y="357124"/>
                </a:lnTo>
                <a:lnTo>
                  <a:pt x="1200374" y="384958"/>
                </a:lnTo>
                <a:lnTo>
                  <a:pt x="1185052" y="407685"/>
                </a:lnTo>
                <a:lnTo>
                  <a:pt x="1162325" y="423007"/>
                </a:lnTo>
                <a:lnTo>
                  <a:pt x="1134490" y="428625"/>
                </a:lnTo>
                <a:lnTo>
                  <a:pt x="539241" y="428625"/>
                </a:lnTo>
                <a:lnTo>
                  <a:pt x="0" y="617982"/>
                </a:lnTo>
                <a:lnTo>
                  <a:pt x="253491" y="428625"/>
                </a:lnTo>
                <a:lnTo>
                  <a:pt x="134365" y="428625"/>
                </a:lnTo>
                <a:lnTo>
                  <a:pt x="106551" y="423007"/>
                </a:lnTo>
                <a:lnTo>
                  <a:pt x="83867" y="407685"/>
                </a:lnTo>
                <a:lnTo>
                  <a:pt x="68589" y="384958"/>
                </a:lnTo>
                <a:lnTo>
                  <a:pt x="62991" y="357124"/>
                </a:lnTo>
                <a:lnTo>
                  <a:pt x="62991" y="250062"/>
                </a:lnTo>
                <a:lnTo>
                  <a:pt x="62991" y="715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40758" y="4388462"/>
            <a:ext cx="888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확인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15001" y="2162229"/>
            <a:ext cx="409575" cy="142875"/>
          </a:xfrm>
          <a:custGeom>
            <a:avLst/>
            <a:gdLst/>
            <a:ahLst/>
            <a:cxnLst/>
            <a:rect l="l" t="t" r="r" b="b"/>
            <a:pathLst>
              <a:path w="409575" h="142875">
                <a:moveTo>
                  <a:pt x="0" y="142875"/>
                </a:moveTo>
                <a:lnTo>
                  <a:pt x="409575" y="142875"/>
                </a:lnTo>
                <a:lnTo>
                  <a:pt x="40957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48504" y="1390704"/>
            <a:ext cx="2842896" cy="862330"/>
          </a:xfrm>
          <a:custGeom>
            <a:avLst/>
            <a:gdLst/>
            <a:ahLst/>
            <a:cxnLst/>
            <a:rect l="l" t="t" r="r" b="b"/>
            <a:pathLst>
              <a:path w="2301875" h="862330">
                <a:moveTo>
                  <a:pt x="1051433" y="571500"/>
                </a:moveTo>
                <a:lnTo>
                  <a:pt x="515620" y="571500"/>
                </a:lnTo>
                <a:lnTo>
                  <a:pt x="0" y="862076"/>
                </a:lnTo>
                <a:lnTo>
                  <a:pt x="1051433" y="571500"/>
                </a:lnTo>
                <a:close/>
              </a:path>
              <a:path w="2301875" h="862330">
                <a:moveTo>
                  <a:pt x="2206244" y="0"/>
                </a:moveTo>
                <a:lnTo>
                  <a:pt x="253746" y="0"/>
                </a:lnTo>
                <a:lnTo>
                  <a:pt x="216628" y="7489"/>
                </a:lnTo>
                <a:lnTo>
                  <a:pt x="186356" y="27908"/>
                </a:lnTo>
                <a:lnTo>
                  <a:pt x="165967" y="58185"/>
                </a:lnTo>
                <a:lnTo>
                  <a:pt x="158496" y="95250"/>
                </a:lnTo>
                <a:lnTo>
                  <a:pt x="158496" y="476250"/>
                </a:lnTo>
                <a:lnTo>
                  <a:pt x="165967" y="513314"/>
                </a:lnTo>
                <a:lnTo>
                  <a:pt x="186356" y="543591"/>
                </a:lnTo>
                <a:lnTo>
                  <a:pt x="216628" y="564010"/>
                </a:lnTo>
                <a:lnTo>
                  <a:pt x="253746" y="571500"/>
                </a:lnTo>
                <a:lnTo>
                  <a:pt x="2206244" y="571500"/>
                </a:lnTo>
                <a:lnTo>
                  <a:pt x="2243381" y="564010"/>
                </a:lnTo>
                <a:lnTo>
                  <a:pt x="2273696" y="543591"/>
                </a:lnTo>
                <a:lnTo>
                  <a:pt x="2294129" y="513314"/>
                </a:lnTo>
                <a:lnTo>
                  <a:pt x="2301621" y="476250"/>
                </a:lnTo>
                <a:lnTo>
                  <a:pt x="2301621" y="95250"/>
                </a:lnTo>
                <a:lnTo>
                  <a:pt x="2294129" y="58185"/>
                </a:lnTo>
                <a:lnTo>
                  <a:pt x="2273696" y="27908"/>
                </a:lnTo>
                <a:lnTo>
                  <a:pt x="2243381" y="7489"/>
                </a:lnTo>
                <a:lnTo>
                  <a:pt x="2206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48504" y="1390704"/>
            <a:ext cx="2842896" cy="862330"/>
          </a:xfrm>
          <a:custGeom>
            <a:avLst/>
            <a:gdLst/>
            <a:ahLst/>
            <a:cxnLst/>
            <a:rect l="l" t="t" r="r" b="b"/>
            <a:pathLst>
              <a:path w="2301875" h="862330">
                <a:moveTo>
                  <a:pt x="158496" y="95250"/>
                </a:moveTo>
                <a:lnTo>
                  <a:pt x="165967" y="58185"/>
                </a:lnTo>
                <a:lnTo>
                  <a:pt x="186356" y="27908"/>
                </a:lnTo>
                <a:lnTo>
                  <a:pt x="216628" y="7489"/>
                </a:lnTo>
                <a:lnTo>
                  <a:pt x="253746" y="0"/>
                </a:lnTo>
                <a:lnTo>
                  <a:pt x="515620" y="0"/>
                </a:lnTo>
                <a:lnTo>
                  <a:pt x="1051433" y="0"/>
                </a:lnTo>
                <a:lnTo>
                  <a:pt x="2206244" y="0"/>
                </a:lnTo>
                <a:lnTo>
                  <a:pt x="2243381" y="7489"/>
                </a:lnTo>
                <a:lnTo>
                  <a:pt x="2273696" y="27908"/>
                </a:lnTo>
                <a:lnTo>
                  <a:pt x="2294129" y="58185"/>
                </a:lnTo>
                <a:lnTo>
                  <a:pt x="2301621" y="95250"/>
                </a:lnTo>
                <a:lnTo>
                  <a:pt x="2301621" y="333375"/>
                </a:lnTo>
                <a:lnTo>
                  <a:pt x="2301621" y="476250"/>
                </a:lnTo>
                <a:lnTo>
                  <a:pt x="2294129" y="513314"/>
                </a:lnTo>
                <a:lnTo>
                  <a:pt x="2273696" y="543591"/>
                </a:lnTo>
                <a:lnTo>
                  <a:pt x="2243381" y="564010"/>
                </a:lnTo>
                <a:lnTo>
                  <a:pt x="2206244" y="571500"/>
                </a:lnTo>
                <a:lnTo>
                  <a:pt x="1051433" y="571500"/>
                </a:lnTo>
                <a:lnTo>
                  <a:pt x="0" y="862076"/>
                </a:lnTo>
                <a:lnTo>
                  <a:pt x="515620" y="571500"/>
                </a:lnTo>
                <a:lnTo>
                  <a:pt x="253746" y="571500"/>
                </a:lnTo>
                <a:lnTo>
                  <a:pt x="216628" y="564010"/>
                </a:lnTo>
                <a:lnTo>
                  <a:pt x="186356" y="543591"/>
                </a:lnTo>
                <a:lnTo>
                  <a:pt x="165967" y="513314"/>
                </a:lnTo>
                <a:lnTo>
                  <a:pt x="158496" y="476250"/>
                </a:lnTo>
                <a:lnTo>
                  <a:pt x="158496" y="333375"/>
                </a:lnTo>
                <a:lnTo>
                  <a:pt x="158496" y="9525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814442" y="1459919"/>
            <a:ext cx="2424558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lang="ko-KR" altLang="en-US" sz="1300" spc="-5" dirty="0" err="1" smtClean="0">
                <a:latin typeface="Constantia"/>
                <a:cs typeface="Constantia"/>
              </a:rPr>
              <a:t>토스페이먼츠</a:t>
            </a:r>
            <a:r>
              <a:rPr sz="1300" spc="-5" dirty="0" err="1" smtClean="0">
                <a:latin typeface="Gulim"/>
                <a:cs typeface="Gulim"/>
              </a:rPr>
              <a:t>에서</a:t>
            </a:r>
            <a:r>
              <a:rPr sz="1300" spc="-5" dirty="0" smtClean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부여받은</a:t>
            </a:r>
            <a:r>
              <a:rPr sz="1300" spc="-250" dirty="0">
                <a:latin typeface="Gulim"/>
                <a:cs typeface="Gulim"/>
              </a:rPr>
              <a:t> </a:t>
            </a:r>
            <a:r>
              <a:rPr sz="1300" spc="-30" dirty="0">
                <a:latin typeface="Constantia"/>
                <a:cs typeface="Constantia"/>
              </a:rPr>
              <a:t>ID,</a:t>
            </a:r>
            <a:endParaRPr sz="1300" dirty="0">
              <a:latin typeface="Constantia"/>
              <a:cs typeface="Constantia"/>
            </a:endParaRPr>
          </a:p>
          <a:p>
            <a:pPr marR="67310" algn="r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비밀번호를</a:t>
            </a:r>
            <a:r>
              <a:rPr sz="1300" spc="-1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31</a:t>
            </a:fld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2770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4.</a:t>
            </a:r>
            <a:r>
              <a:rPr sz="1800" b="1" spc="-47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학생 </a:t>
            </a:r>
            <a:r>
              <a:rPr sz="1800" b="1" spc="-20" dirty="0">
                <a:latin typeface="Malgun Gothic"/>
                <a:cs typeface="Malgun Gothic"/>
              </a:rPr>
              <a:t>기초자료 </a:t>
            </a:r>
            <a:r>
              <a:rPr sz="1800" b="1" spc="-10" dirty="0">
                <a:latin typeface="Malgun Gothic"/>
                <a:cs typeface="Malgun Gothic"/>
              </a:rPr>
              <a:t>관리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15236" y="1726820"/>
            <a:ext cx="857250" cy="142875"/>
          </a:xfrm>
          <a:custGeom>
            <a:avLst/>
            <a:gdLst/>
            <a:ahLst/>
            <a:cxnLst/>
            <a:rect l="l" t="t" r="r" b="b"/>
            <a:pathLst>
              <a:path w="857250" h="142875">
                <a:moveTo>
                  <a:pt x="0" y="142875"/>
                </a:moveTo>
                <a:lnTo>
                  <a:pt x="857250" y="142875"/>
                </a:lnTo>
                <a:lnTo>
                  <a:pt x="857250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86126" y="953770"/>
            <a:ext cx="2134235" cy="843280"/>
          </a:xfrm>
          <a:custGeom>
            <a:avLst/>
            <a:gdLst/>
            <a:ahLst/>
            <a:cxnLst/>
            <a:rect l="l" t="t" r="r" b="b"/>
            <a:pathLst>
              <a:path w="2134235" h="843280">
                <a:moveTo>
                  <a:pt x="967358" y="571500"/>
                </a:moveTo>
                <a:lnTo>
                  <a:pt x="467359" y="571500"/>
                </a:lnTo>
                <a:lnTo>
                  <a:pt x="0" y="842899"/>
                </a:lnTo>
                <a:lnTo>
                  <a:pt x="967358" y="571500"/>
                </a:lnTo>
                <a:close/>
              </a:path>
              <a:path w="2134235" h="843280">
                <a:moveTo>
                  <a:pt x="2038858" y="0"/>
                </a:moveTo>
                <a:lnTo>
                  <a:pt x="229234" y="0"/>
                </a:lnTo>
                <a:lnTo>
                  <a:pt x="192117" y="7471"/>
                </a:lnTo>
                <a:lnTo>
                  <a:pt x="161845" y="27860"/>
                </a:lnTo>
                <a:lnTo>
                  <a:pt x="141456" y="58132"/>
                </a:lnTo>
                <a:lnTo>
                  <a:pt x="133984" y="95250"/>
                </a:lnTo>
                <a:lnTo>
                  <a:pt x="134010" y="476250"/>
                </a:lnTo>
                <a:lnTo>
                  <a:pt x="141456" y="513260"/>
                </a:lnTo>
                <a:lnTo>
                  <a:pt x="161845" y="543575"/>
                </a:lnTo>
                <a:lnTo>
                  <a:pt x="192117" y="564008"/>
                </a:lnTo>
                <a:lnTo>
                  <a:pt x="229234" y="571500"/>
                </a:lnTo>
                <a:lnTo>
                  <a:pt x="2038858" y="571500"/>
                </a:lnTo>
                <a:lnTo>
                  <a:pt x="2106310" y="543575"/>
                </a:lnTo>
                <a:lnTo>
                  <a:pt x="2134209" y="476250"/>
                </a:lnTo>
                <a:lnTo>
                  <a:pt x="2134235" y="95250"/>
                </a:lnTo>
                <a:lnTo>
                  <a:pt x="2126743" y="58132"/>
                </a:lnTo>
                <a:lnTo>
                  <a:pt x="2106310" y="27860"/>
                </a:lnTo>
                <a:lnTo>
                  <a:pt x="2075995" y="7471"/>
                </a:lnTo>
                <a:lnTo>
                  <a:pt x="20388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6126" y="953770"/>
            <a:ext cx="2134235" cy="843280"/>
          </a:xfrm>
          <a:custGeom>
            <a:avLst/>
            <a:gdLst/>
            <a:ahLst/>
            <a:cxnLst/>
            <a:rect l="l" t="t" r="r" b="b"/>
            <a:pathLst>
              <a:path w="2134235" h="843280">
                <a:moveTo>
                  <a:pt x="133984" y="95250"/>
                </a:moveTo>
                <a:lnTo>
                  <a:pt x="141456" y="58132"/>
                </a:lnTo>
                <a:lnTo>
                  <a:pt x="161845" y="27860"/>
                </a:lnTo>
                <a:lnTo>
                  <a:pt x="192117" y="7471"/>
                </a:lnTo>
                <a:lnTo>
                  <a:pt x="229234" y="0"/>
                </a:lnTo>
                <a:lnTo>
                  <a:pt x="467359" y="0"/>
                </a:lnTo>
                <a:lnTo>
                  <a:pt x="967358" y="0"/>
                </a:lnTo>
                <a:lnTo>
                  <a:pt x="2038858" y="0"/>
                </a:lnTo>
                <a:lnTo>
                  <a:pt x="2075995" y="7471"/>
                </a:lnTo>
                <a:lnTo>
                  <a:pt x="2106310" y="27860"/>
                </a:lnTo>
                <a:lnTo>
                  <a:pt x="2126743" y="58132"/>
                </a:lnTo>
                <a:lnTo>
                  <a:pt x="2134235" y="95250"/>
                </a:lnTo>
                <a:lnTo>
                  <a:pt x="2134235" y="333375"/>
                </a:lnTo>
                <a:lnTo>
                  <a:pt x="2134235" y="476250"/>
                </a:lnTo>
                <a:lnTo>
                  <a:pt x="2126743" y="513260"/>
                </a:lnTo>
                <a:lnTo>
                  <a:pt x="2106310" y="543575"/>
                </a:lnTo>
                <a:lnTo>
                  <a:pt x="2075995" y="564008"/>
                </a:lnTo>
                <a:lnTo>
                  <a:pt x="2038858" y="571500"/>
                </a:lnTo>
                <a:lnTo>
                  <a:pt x="967358" y="571500"/>
                </a:lnTo>
                <a:lnTo>
                  <a:pt x="0" y="842899"/>
                </a:lnTo>
                <a:lnTo>
                  <a:pt x="467359" y="571500"/>
                </a:lnTo>
                <a:lnTo>
                  <a:pt x="229234" y="571500"/>
                </a:lnTo>
                <a:lnTo>
                  <a:pt x="192117" y="564008"/>
                </a:lnTo>
                <a:lnTo>
                  <a:pt x="161845" y="543575"/>
                </a:lnTo>
                <a:lnTo>
                  <a:pt x="141456" y="513260"/>
                </a:lnTo>
                <a:lnTo>
                  <a:pt x="133984" y="476123"/>
                </a:lnTo>
                <a:lnTo>
                  <a:pt x="133984" y="333375"/>
                </a:lnTo>
                <a:lnTo>
                  <a:pt x="133984" y="9525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27171" y="1022858"/>
            <a:ext cx="172783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학생 기초자료</a:t>
            </a:r>
            <a:r>
              <a:rPr sz="1300" spc="-2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관리를  클릭합니다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32</a:t>
            </a:fld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94" y="1281534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2770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4.</a:t>
            </a:r>
            <a:r>
              <a:rPr sz="1800" b="1" spc="-47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학생 </a:t>
            </a:r>
            <a:r>
              <a:rPr sz="1800" b="1" spc="-20" dirty="0">
                <a:latin typeface="Malgun Gothic"/>
                <a:cs typeface="Malgun Gothic"/>
              </a:rPr>
              <a:t>기초자료 </a:t>
            </a:r>
            <a:r>
              <a:rPr sz="1800" b="1" spc="-10" dirty="0">
                <a:latin typeface="Malgun Gothic"/>
                <a:cs typeface="Malgun Gothic"/>
              </a:rPr>
              <a:t>관리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73828" y="1705025"/>
            <a:ext cx="609600" cy="142875"/>
          </a:xfrm>
          <a:custGeom>
            <a:avLst/>
            <a:gdLst/>
            <a:ahLst/>
            <a:cxnLst/>
            <a:rect l="l" t="t" r="r" b="b"/>
            <a:pathLst>
              <a:path w="609600" h="142875">
                <a:moveTo>
                  <a:pt x="0" y="142875"/>
                </a:moveTo>
                <a:lnTo>
                  <a:pt x="609600" y="142875"/>
                </a:lnTo>
                <a:lnTo>
                  <a:pt x="609600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5868" y="1135049"/>
            <a:ext cx="1266190" cy="647065"/>
          </a:xfrm>
          <a:custGeom>
            <a:avLst/>
            <a:gdLst/>
            <a:ahLst/>
            <a:cxnLst/>
            <a:rect l="l" t="t" r="r" b="b"/>
            <a:pathLst>
              <a:path w="1266190" h="647064">
                <a:moveTo>
                  <a:pt x="557276" y="428625"/>
                </a:moveTo>
                <a:lnTo>
                  <a:pt x="253746" y="428625"/>
                </a:lnTo>
                <a:lnTo>
                  <a:pt x="0" y="646557"/>
                </a:lnTo>
                <a:lnTo>
                  <a:pt x="557276" y="428625"/>
                </a:lnTo>
                <a:close/>
              </a:path>
              <a:path w="1266190" h="647064">
                <a:moveTo>
                  <a:pt x="1194308" y="0"/>
                </a:moveTo>
                <a:lnTo>
                  <a:pt x="122809" y="0"/>
                </a:lnTo>
                <a:lnTo>
                  <a:pt x="94974" y="5617"/>
                </a:lnTo>
                <a:lnTo>
                  <a:pt x="72247" y="20939"/>
                </a:lnTo>
                <a:lnTo>
                  <a:pt x="56925" y="43666"/>
                </a:lnTo>
                <a:lnTo>
                  <a:pt x="51308" y="71500"/>
                </a:lnTo>
                <a:lnTo>
                  <a:pt x="51333" y="357250"/>
                </a:lnTo>
                <a:lnTo>
                  <a:pt x="56925" y="384958"/>
                </a:lnTo>
                <a:lnTo>
                  <a:pt x="72247" y="407685"/>
                </a:lnTo>
                <a:lnTo>
                  <a:pt x="94974" y="423007"/>
                </a:lnTo>
                <a:lnTo>
                  <a:pt x="122809" y="428625"/>
                </a:lnTo>
                <a:lnTo>
                  <a:pt x="1194308" y="428625"/>
                </a:lnTo>
                <a:lnTo>
                  <a:pt x="1244869" y="407685"/>
                </a:lnTo>
                <a:lnTo>
                  <a:pt x="1265783" y="357250"/>
                </a:lnTo>
                <a:lnTo>
                  <a:pt x="1265809" y="71500"/>
                </a:lnTo>
                <a:lnTo>
                  <a:pt x="1260191" y="43666"/>
                </a:lnTo>
                <a:lnTo>
                  <a:pt x="1244869" y="20939"/>
                </a:lnTo>
                <a:lnTo>
                  <a:pt x="1222142" y="5617"/>
                </a:lnTo>
                <a:lnTo>
                  <a:pt x="1194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55868" y="1135049"/>
            <a:ext cx="1266190" cy="647065"/>
          </a:xfrm>
          <a:custGeom>
            <a:avLst/>
            <a:gdLst/>
            <a:ahLst/>
            <a:cxnLst/>
            <a:rect l="l" t="t" r="r" b="b"/>
            <a:pathLst>
              <a:path w="1266190" h="647064">
                <a:moveTo>
                  <a:pt x="51308" y="71500"/>
                </a:moveTo>
                <a:lnTo>
                  <a:pt x="56925" y="43666"/>
                </a:lnTo>
                <a:lnTo>
                  <a:pt x="72247" y="20939"/>
                </a:lnTo>
                <a:lnTo>
                  <a:pt x="94974" y="5617"/>
                </a:lnTo>
                <a:lnTo>
                  <a:pt x="122809" y="0"/>
                </a:lnTo>
                <a:lnTo>
                  <a:pt x="253746" y="0"/>
                </a:lnTo>
                <a:lnTo>
                  <a:pt x="557276" y="0"/>
                </a:lnTo>
                <a:lnTo>
                  <a:pt x="1194308" y="0"/>
                </a:lnTo>
                <a:lnTo>
                  <a:pt x="1222142" y="5617"/>
                </a:lnTo>
                <a:lnTo>
                  <a:pt x="1244869" y="20939"/>
                </a:lnTo>
                <a:lnTo>
                  <a:pt x="1260191" y="43666"/>
                </a:lnTo>
                <a:lnTo>
                  <a:pt x="1265809" y="71500"/>
                </a:lnTo>
                <a:lnTo>
                  <a:pt x="1265809" y="250062"/>
                </a:lnTo>
                <a:lnTo>
                  <a:pt x="1265809" y="357250"/>
                </a:lnTo>
                <a:lnTo>
                  <a:pt x="1260191" y="384958"/>
                </a:lnTo>
                <a:lnTo>
                  <a:pt x="1244869" y="407685"/>
                </a:lnTo>
                <a:lnTo>
                  <a:pt x="1222142" y="423007"/>
                </a:lnTo>
                <a:lnTo>
                  <a:pt x="1194308" y="428625"/>
                </a:lnTo>
                <a:lnTo>
                  <a:pt x="557276" y="428625"/>
                </a:lnTo>
                <a:lnTo>
                  <a:pt x="0" y="646557"/>
                </a:lnTo>
                <a:lnTo>
                  <a:pt x="253746" y="428625"/>
                </a:lnTo>
                <a:lnTo>
                  <a:pt x="122809" y="428625"/>
                </a:lnTo>
                <a:lnTo>
                  <a:pt x="94974" y="423007"/>
                </a:lnTo>
                <a:lnTo>
                  <a:pt x="72247" y="407685"/>
                </a:lnTo>
                <a:lnTo>
                  <a:pt x="56925" y="384958"/>
                </a:lnTo>
                <a:lnTo>
                  <a:pt x="51308" y="357124"/>
                </a:lnTo>
                <a:lnTo>
                  <a:pt x="51308" y="250062"/>
                </a:lnTo>
                <a:lnTo>
                  <a:pt x="51308" y="715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507887" y="1231822"/>
            <a:ext cx="8610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입력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33</a:t>
            </a:fld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44" y="1279333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2770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4.</a:t>
            </a:r>
            <a:r>
              <a:rPr spc="-475" dirty="0"/>
              <a:t> </a:t>
            </a:r>
            <a:r>
              <a:rPr spc="-10" dirty="0"/>
              <a:t>학생 </a:t>
            </a:r>
            <a:r>
              <a:rPr spc="-20" dirty="0"/>
              <a:t>기초자료 </a:t>
            </a:r>
            <a:r>
              <a:rPr spc="-10" dirty="0"/>
              <a:t>관리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/>
          <p:nvPr/>
        </p:nvSpPr>
        <p:spPr>
          <a:xfrm>
            <a:off x="6276847" y="1219200"/>
            <a:ext cx="2233930" cy="1077595"/>
          </a:xfrm>
          <a:custGeom>
            <a:avLst/>
            <a:gdLst/>
            <a:ahLst/>
            <a:cxnLst/>
            <a:rect l="l" t="t" r="r" b="b"/>
            <a:pathLst>
              <a:path w="2233929" h="1077595">
                <a:moveTo>
                  <a:pt x="983615" y="714375"/>
                </a:moveTo>
                <a:lnTo>
                  <a:pt x="447801" y="714375"/>
                </a:lnTo>
                <a:lnTo>
                  <a:pt x="0" y="1077595"/>
                </a:lnTo>
                <a:lnTo>
                  <a:pt x="983615" y="714375"/>
                </a:lnTo>
                <a:close/>
              </a:path>
              <a:path w="2233929" h="1077595">
                <a:moveTo>
                  <a:pt x="2114677" y="0"/>
                </a:moveTo>
                <a:lnTo>
                  <a:pt x="447801" y="0"/>
                </a:lnTo>
                <a:lnTo>
                  <a:pt x="209676" y="126"/>
                </a:lnTo>
                <a:lnTo>
                  <a:pt x="163329" y="9415"/>
                </a:lnTo>
                <a:lnTo>
                  <a:pt x="125507" y="34909"/>
                </a:lnTo>
                <a:lnTo>
                  <a:pt x="100020" y="72761"/>
                </a:lnTo>
                <a:lnTo>
                  <a:pt x="90677" y="119125"/>
                </a:lnTo>
                <a:lnTo>
                  <a:pt x="90677" y="595376"/>
                </a:lnTo>
                <a:lnTo>
                  <a:pt x="100020" y="641723"/>
                </a:lnTo>
                <a:lnTo>
                  <a:pt x="125507" y="679545"/>
                </a:lnTo>
                <a:lnTo>
                  <a:pt x="163329" y="705032"/>
                </a:lnTo>
                <a:lnTo>
                  <a:pt x="209676" y="714375"/>
                </a:lnTo>
                <a:lnTo>
                  <a:pt x="2114677" y="714375"/>
                </a:lnTo>
                <a:lnTo>
                  <a:pt x="2161043" y="705032"/>
                </a:lnTo>
                <a:lnTo>
                  <a:pt x="2198909" y="679545"/>
                </a:lnTo>
                <a:lnTo>
                  <a:pt x="2224440" y="641723"/>
                </a:lnTo>
                <a:lnTo>
                  <a:pt x="2233803" y="595376"/>
                </a:lnTo>
                <a:lnTo>
                  <a:pt x="2233803" y="119125"/>
                </a:lnTo>
                <a:lnTo>
                  <a:pt x="2224440" y="72759"/>
                </a:lnTo>
                <a:lnTo>
                  <a:pt x="2198909" y="34893"/>
                </a:lnTo>
                <a:lnTo>
                  <a:pt x="2161043" y="9362"/>
                </a:lnTo>
                <a:lnTo>
                  <a:pt x="2114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76847" y="1219200"/>
            <a:ext cx="2233930" cy="1077595"/>
          </a:xfrm>
          <a:custGeom>
            <a:avLst/>
            <a:gdLst/>
            <a:ahLst/>
            <a:cxnLst/>
            <a:rect l="l" t="t" r="r" b="b"/>
            <a:pathLst>
              <a:path w="2233929" h="1077595">
                <a:moveTo>
                  <a:pt x="90677" y="119125"/>
                </a:moveTo>
                <a:lnTo>
                  <a:pt x="100020" y="72761"/>
                </a:lnTo>
                <a:lnTo>
                  <a:pt x="125507" y="34909"/>
                </a:lnTo>
                <a:lnTo>
                  <a:pt x="163329" y="9415"/>
                </a:lnTo>
                <a:lnTo>
                  <a:pt x="209676" y="126"/>
                </a:lnTo>
                <a:lnTo>
                  <a:pt x="447801" y="0"/>
                </a:lnTo>
                <a:lnTo>
                  <a:pt x="983615" y="0"/>
                </a:lnTo>
                <a:lnTo>
                  <a:pt x="2114677" y="0"/>
                </a:lnTo>
                <a:lnTo>
                  <a:pt x="2161043" y="9362"/>
                </a:lnTo>
                <a:lnTo>
                  <a:pt x="2198909" y="34893"/>
                </a:lnTo>
                <a:lnTo>
                  <a:pt x="2224440" y="72759"/>
                </a:lnTo>
                <a:lnTo>
                  <a:pt x="2233803" y="119125"/>
                </a:lnTo>
                <a:lnTo>
                  <a:pt x="2233803" y="416813"/>
                </a:lnTo>
                <a:lnTo>
                  <a:pt x="2233803" y="595376"/>
                </a:lnTo>
                <a:lnTo>
                  <a:pt x="2224440" y="641723"/>
                </a:lnTo>
                <a:lnTo>
                  <a:pt x="2198909" y="679545"/>
                </a:lnTo>
                <a:lnTo>
                  <a:pt x="2161043" y="705032"/>
                </a:lnTo>
                <a:lnTo>
                  <a:pt x="2114677" y="714375"/>
                </a:lnTo>
                <a:lnTo>
                  <a:pt x="983615" y="714375"/>
                </a:lnTo>
                <a:lnTo>
                  <a:pt x="0" y="1077595"/>
                </a:lnTo>
                <a:lnTo>
                  <a:pt x="447801" y="714375"/>
                </a:lnTo>
                <a:lnTo>
                  <a:pt x="209676" y="714375"/>
                </a:lnTo>
                <a:lnTo>
                  <a:pt x="163329" y="705032"/>
                </a:lnTo>
                <a:lnTo>
                  <a:pt x="125507" y="679545"/>
                </a:lnTo>
                <a:lnTo>
                  <a:pt x="100020" y="641723"/>
                </a:lnTo>
                <a:lnTo>
                  <a:pt x="90677" y="595376"/>
                </a:lnTo>
                <a:lnTo>
                  <a:pt x="90677" y="416813"/>
                </a:lnTo>
                <a:lnTo>
                  <a:pt x="90677" y="119125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81953" y="1360425"/>
            <a:ext cx="185166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자동이체신청한</a:t>
            </a:r>
            <a:r>
              <a:rPr sz="1300" spc="-16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학생의  정보를</a:t>
            </a:r>
            <a:r>
              <a:rPr sz="1300" spc="-1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67780" y="4524375"/>
            <a:ext cx="1861820" cy="754380"/>
          </a:xfrm>
          <a:custGeom>
            <a:avLst/>
            <a:gdLst/>
            <a:ahLst/>
            <a:cxnLst/>
            <a:rect l="l" t="t" r="r" b="b"/>
            <a:pathLst>
              <a:path w="1861820" h="754379">
                <a:moveTo>
                  <a:pt x="819658" y="499999"/>
                </a:moveTo>
                <a:lnTo>
                  <a:pt x="373125" y="499999"/>
                </a:lnTo>
                <a:lnTo>
                  <a:pt x="0" y="754253"/>
                </a:lnTo>
                <a:lnTo>
                  <a:pt x="819658" y="499999"/>
                </a:lnTo>
                <a:close/>
              </a:path>
              <a:path w="1861820" h="754379">
                <a:moveTo>
                  <a:pt x="1778127" y="0"/>
                </a:moveTo>
                <a:lnTo>
                  <a:pt x="158876" y="0"/>
                </a:lnTo>
                <a:lnTo>
                  <a:pt x="126410" y="6552"/>
                </a:lnTo>
                <a:lnTo>
                  <a:pt x="99933" y="24415"/>
                </a:lnTo>
                <a:lnTo>
                  <a:pt x="82099" y="50899"/>
                </a:lnTo>
                <a:lnTo>
                  <a:pt x="75564" y="83312"/>
                </a:lnTo>
                <a:lnTo>
                  <a:pt x="75564" y="416687"/>
                </a:lnTo>
                <a:lnTo>
                  <a:pt x="82099" y="449153"/>
                </a:lnTo>
                <a:lnTo>
                  <a:pt x="99933" y="475630"/>
                </a:lnTo>
                <a:lnTo>
                  <a:pt x="126410" y="493464"/>
                </a:lnTo>
                <a:lnTo>
                  <a:pt x="158876" y="499999"/>
                </a:lnTo>
                <a:lnTo>
                  <a:pt x="1778127" y="499999"/>
                </a:lnTo>
                <a:lnTo>
                  <a:pt x="1810539" y="493464"/>
                </a:lnTo>
                <a:lnTo>
                  <a:pt x="1837023" y="475630"/>
                </a:lnTo>
                <a:lnTo>
                  <a:pt x="1854886" y="449153"/>
                </a:lnTo>
                <a:lnTo>
                  <a:pt x="1861439" y="416687"/>
                </a:lnTo>
                <a:lnTo>
                  <a:pt x="1861439" y="83312"/>
                </a:lnTo>
                <a:lnTo>
                  <a:pt x="1854886" y="50899"/>
                </a:lnTo>
                <a:lnTo>
                  <a:pt x="1837023" y="24415"/>
                </a:lnTo>
                <a:lnTo>
                  <a:pt x="1810539" y="6552"/>
                </a:lnTo>
                <a:lnTo>
                  <a:pt x="17781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67780" y="4524375"/>
            <a:ext cx="1861820" cy="754380"/>
          </a:xfrm>
          <a:custGeom>
            <a:avLst/>
            <a:gdLst/>
            <a:ahLst/>
            <a:cxnLst/>
            <a:rect l="l" t="t" r="r" b="b"/>
            <a:pathLst>
              <a:path w="1861820" h="754379">
                <a:moveTo>
                  <a:pt x="75564" y="83312"/>
                </a:moveTo>
                <a:lnTo>
                  <a:pt x="82099" y="50899"/>
                </a:lnTo>
                <a:lnTo>
                  <a:pt x="99933" y="24415"/>
                </a:lnTo>
                <a:lnTo>
                  <a:pt x="126410" y="6552"/>
                </a:lnTo>
                <a:lnTo>
                  <a:pt x="158876" y="0"/>
                </a:lnTo>
                <a:lnTo>
                  <a:pt x="373125" y="0"/>
                </a:lnTo>
                <a:lnTo>
                  <a:pt x="819658" y="0"/>
                </a:lnTo>
                <a:lnTo>
                  <a:pt x="1778127" y="0"/>
                </a:lnTo>
                <a:lnTo>
                  <a:pt x="1810539" y="6552"/>
                </a:lnTo>
                <a:lnTo>
                  <a:pt x="1837023" y="24415"/>
                </a:lnTo>
                <a:lnTo>
                  <a:pt x="1854886" y="50899"/>
                </a:lnTo>
                <a:lnTo>
                  <a:pt x="1861439" y="83312"/>
                </a:lnTo>
                <a:lnTo>
                  <a:pt x="1861439" y="291719"/>
                </a:lnTo>
                <a:lnTo>
                  <a:pt x="1861439" y="416687"/>
                </a:lnTo>
                <a:lnTo>
                  <a:pt x="1854886" y="449153"/>
                </a:lnTo>
                <a:lnTo>
                  <a:pt x="1837023" y="475630"/>
                </a:lnTo>
                <a:lnTo>
                  <a:pt x="1810539" y="493464"/>
                </a:lnTo>
                <a:lnTo>
                  <a:pt x="1778127" y="499999"/>
                </a:lnTo>
                <a:lnTo>
                  <a:pt x="819658" y="499999"/>
                </a:lnTo>
                <a:lnTo>
                  <a:pt x="0" y="754253"/>
                </a:lnTo>
                <a:lnTo>
                  <a:pt x="373125" y="499999"/>
                </a:lnTo>
                <a:lnTo>
                  <a:pt x="158876" y="499999"/>
                </a:lnTo>
                <a:lnTo>
                  <a:pt x="126410" y="493464"/>
                </a:lnTo>
                <a:lnTo>
                  <a:pt x="99933" y="475630"/>
                </a:lnTo>
                <a:lnTo>
                  <a:pt x="82099" y="449153"/>
                </a:lnTo>
                <a:lnTo>
                  <a:pt x="75564" y="416687"/>
                </a:lnTo>
                <a:lnTo>
                  <a:pt x="75564" y="291719"/>
                </a:lnTo>
                <a:lnTo>
                  <a:pt x="75564" y="83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47231" y="4558665"/>
            <a:ext cx="154686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모두</a:t>
            </a:r>
            <a:r>
              <a:rPr sz="1300" spc="-19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입력하셨다면  닫기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14729" y="5706262"/>
            <a:ext cx="679958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학년, 반, 번호, 학생주민번호, 예금주성함, 예금주주민번호, 계좌번호 필수 입력사항입니다.  예금주가 아버님이시면 예금주주민번호는 아버님 주민번호를</a:t>
            </a:r>
            <a:r>
              <a:rPr sz="1300" spc="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입력해주세요.</a:t>
            </a:r>
            <a:endParaRPr sz="1300">
              <a:latin typeface="Gulim"/>
              <a:cs typeface="Gulim"/>
            </a:endParaRPr>
          </a:p>
          <a:p>
            <a:pPr marL="12700" marR="1164590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예금주가 어머님이시면 예금주주민번호는 어머님 주민번호를 입력해주세요.  예금주가 학생본인이면 예금주주민번호는 학생주민번호를</a:t>
            </a:r>
            <a:r>
              <a:rPr sz="1300" spc="9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입력해주세요.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0062" y="5624512"/>
            <a:ext cx="8072755" cy="976630"/>
          </a:xfrm>
          <a:custGeom>
            <a:avLst/>
            <a:gdLst/>
            <a:ahLst/>
            <a:cxnLst/>
            <a:rect l="l" t="t" r="r" b="b"/>
            <a:pathLst>
              <a:path w="8072755" h="976629">
                <a:moveTo>
                  <a:pt x="0" y="162725"/>
                </a:moveTo>
                <a:lnTo>
                  <a:pt x="5813" y="119463"/>
                </a:lnTo>
                <a:lnTo>
                  <a:pt x="22217" y="80591"/>
                </a:lnTo>
                <a:lnTo>
                  <a:pt x="47663" y="47658"/>
                </a:lnTo>
                <a:lnTo>
                  <a:pt x="80597" y="22215"/>
                </a:lnTo>
                <a:lnTo>
                  <a:pt x="119468" y="5812"/>
                </a:lnTo>
                <a:lnTo>
                  <a:pt x="162725" y="0"/>
                </a:lnTo>
                <a:lnTo>
                  <a:pt x="7909750" y="0"/>
                </a:lnTo>
                <a:lnTo>
                  <a:pt x="7952978" y="5812"/>
                </a:lnTo>
                <a:lnTo>
                  <a:pt x="7991834" y="22215"/>
                </a:lnTo>
                <a:lnTo>
                  <a:pt x="8024764" y="47658"/>
                </a:lnTo>
                <a:lnTo>
                  <a:pt x="8050212" y="80591"/>
                </a:lnTo>
                <a:lnTo>
                  <a:pt x="8066621" y="119463"/>
                </a:lnTo>
                <a:lnTo>
                  <a:pt x="8072437" y="162725"/>
                </a:lnTo>
                <a:lnTo>
                  <a:pt x="8072437" y="813587"/>
                </a:lnTo>
                <a:lnTo>
                  <a:pt x="8066621" y="856844"/>
                </a:lnTo>
                <a:lnTo>
                  <a:pt x="8050212" y="895715"/>
                </a:lnTo>
                <a:lnTo>
                  <a:pt x="8024764" y="928649"/>
                </a:lnTo>
                <a:lnTo>
                  <a:pt x="7991834" y="954094"/>
                </a:lnTo>
                <a:lnTo>
                  <a:pt x="7952978" y="970499"/>
                </a:lnTo>
                <a:lnTo>
                  <a:pt x="7909750" y="976312"/>
                </a:lnTo>
                <a:lnTo>
                  <a:pt x="162725" y="976312"/>
                </a:lnTo>
                <a:lnTo>
                  <a:pt x="119468" y="970499"/>
                </a:lnTo>
                <a:lnTo>
                  <a:pt x="80597" y="954094"/>
                </a:lnTo>
                <a:lnTo>
                  <a:pt x="47663" y="928649"/>
                </a:lnTo>
                <a:lnTo>
                  <a:pt x="22217" y="895715"/>
                </a:lnTo>
                <a:lnTo>
                  <a:pt x="5813" y="856844"/>
                </a:lnTo>
                <a:lnTo>
                  <a:pt x="0" y="813587"/>
                </a:lnTo>
                <a:lnTo>
                  <a:pt x="0" y="162725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96912" y="5487987"/>
            <a:ext cx="517525" cy="2940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81295" y="5215001"/>
            <a:ext cx="681355" cy="142875"/>
          </a:xfrm>
          <a:custGeom>
            <a:avLst/>
            <a:gdLst/>
            <a:ahLst/>
            <a:cxnLst/>
            <a:rect l="l" t="t" r="r" b="b"/>
            <a:pathLst>
              <a:path w="681354" h="142875">
                <a:moveTo>
                  <a:pt x="0" y="142875"/>
                </a:moveTo>
                <a:lnTo>
                  <a:pt x="681037" y="142875"/>
                </a:lnTo>
                <a:lnTo>
                  <a:pt x="6810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34</a:t>
            </a:fld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763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5. </a:t>
            </a:r>
            <a:r>
              <a:rPr sz="1800" b="1" spc="-20" dirty="0">
                <a:latin typeface="Malgun Gothic"/>
                <a:cs typeface="Malgun Gothic"/>
              </a:rPr>
              <a:t>출금동의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4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95400" y="2116201"/>
            <a:ext cx="1857375" cy="142875"/>
          </a:xfrm>
          <a:custGeom>
            <a:avLst/>
            <a:gdLst/>
            <a:ahLst/>
            <a:cxnLst/>
            <a:rect l="l" t="t" r="r" b="b"/>
            <a:pathLst>
              <a:path w="1857375" h="142875">
                <a:moveTo>
                  <a:pt x="0" y="142875"/>
                </a:moveTo>
                <a:lnTo>
                  <a:pt x="1857375" y="142875"/>
                </a:lnTo>
                <a:lnTo>
                  <a:pt x="185737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39682" y="1219200"/>
            <a:ext cx="2904490" cy="970280"/>
          </a:xfrm>
          <a:custGeom>
            <a:avLst/>
            <a:gdLst/>
            <a:ahLst/>
            <a:cxnLst/>
            <a:rect l="l" t="t" r="r" b="b"/>
            <a:pathLst>
              <a:path w="2904490" h="970280">
                <a:moveTo>
                  <a:pt x="1278763" y="643001"/>
                </a:moveTo>
                <a:lnTo>
                  <a:pt x="582168" y="643001"/>
                </a:lnTo>
                <a:lnTo>
                  <a:pt x="0" y="969772"/>
                </a:lnTo>
                <a:lnTo>
                  <a:pt x="1278763" y="643001"/>
                </a:lnTo>
                <a:close/>
              </a:path>
              <a:path w="2904490" h="970280">
                <a:moveTo>
                  <a:pt x="2796794" y="0"/>
                </a:moveTo>
                <a:lnTo>
                  <a:pt x="225044" y="0"/>
                </a:lnTo>
                <a:lnTo>
                  <a:pt x="183328" y="8425"/>
                </a:lnTo>
                <a:lnTo>
                  <a:pt x="149256" y="31400"/>
                </a:lnTo>
                <a:lnTo>
                  <a:pt x="126281" y="65472"/>
                </a:lnTo>
                <a:lnTo>
                  <a:pt x="117856" y="107187"/>
                </a:lnTo>
                <a:lnTo>
                  <a:pt x="117856" y="535813"/>
                </a:lnTo>
                <a:lnTo>
                  <a:pt x="126281" y="577528"/>
                </a:lnTo>
                <a:lnTo>
                  <a:pt x="149256" y="611600"/>
                </a:lnTo>
                <a:lnTo>
                  <a:pt x="183328" y="634575"/>
                </a:lnTo>
                <a:lnTo>
                  <a:pt x="225044" y="643001"/>
                </a:lnTo>
                <a:lnTo>
                  <a:pt x="2796794" y="643001"/>
                </a:lnTo>
                <a:lnTo>
                  <a:pt x="2838509" y="634575"/>
                </a:lnTo>
                <a:lnTo>
                  <a:pt x="2872581" y="611600"/>
                </a:lnTo>
                <a:lnTo>
                  <a:pt x="2895556" y="577528"/>
                </a:lnTo>
                <a:lnTo>
                  <a:pt x="2903982" y="535813"/>
                </a:lnTo>
                <a:lnTo>
                  <a:pt x="2903982" y="107187"/>
                </a:lnTo>
                <a:lnTo>
                  <a:pt x="2895556" y="65472"/>
                </a:lnTo>
                <a:lnTo>
                  <a:pt x="2872581" y="31400"/>
                </a:lnTo>
                <a:lnTo>
                  <a:pt x="2838509" y="8425"/>
                </a:lnTo>
                <a:lnTo>
                  <a:pt x="2796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39682" y="1219200"/>
            <a:ext cx="2904490" cy="970280"/>
          </a:xfrm>
          <a:custGeom>
            <a:avLst/>
            <a:gdLst/>
            <a:ahLst/>
            <a:cxnLst/>
            <a:rect l="l" t="t" r="r" b="b"/>
            <a:pathLst>
              <a:path w="2904490" h="970280">
                <a:moveTo>
                  <a:pt x="117856" y="107187"/>
                </a:moveTo>
                <a:lnTo>
                  <a:pt x="126281" y="65472"/>
                </a:lnTo>
                <a:lnTo>
                  <a:pt x="149256" y="31400"/>
                </a:lnTo>
                <a:lnTo>
                  <a:pt x="183328" y="8425"/>
                </a:lnTo>
                <a:lnTo>
                  <a:pt x="225044" y="0"/>
                </a:lnTo>
                <a:lnTo>
                  <a:pt x="582168" y="0"/>
                </a:lnTo>
                <a:lnTo>
                  <a:pt x="1278763" y="0"/>
                </a:lnTo>
                <a:lnTo>
                  <a:pt x="2796794" y="0"/>
                </a:lnTo>
                <a:lnTo>
                  <a:pt x="2838509" y="8425"/>
                </a:lnTo>
                <a:lnTo>
                  <a:pt x="2872581" y="31400"/>
                </a:lnTo>
                <a:lnTo>
                  <a:pt x="2895556" y="65472"/>
                </a:lnTo>
                <a:lnTo>
                  <a:pt x="2903982" y="107187"/>
                </a:lnTo>
                <a:lnTo>
                  <a:pt x="2903982" y="375030"/>
                </a:lnTo>
                <a:lnTo>
                  <a:pt x="2903982" y="535813"/>
                </a:lnTo>
                <a:lnTo>
                  <a:pt x="2895556" y="577528"/>
                </a:lnTo>
                <a:lnTo>
                  <a:pt x="2872581" y="611600"/>
                </a:lnTo>
                <a:lnTo>
                  <a:pt x="2838509" y="634575"/>
                </a:lnTo>
                <a:lnTo>
                  <a:pt x="2796794" y="643001"/>
                </a:lnTo>
                <a:lnTo>
                  <a:pt x="1278763" y="643001"/>
                </a:lnTo>
                <a:lnTo>
                  <a:pt x="0" y="969772"/>
                </a:lnTo>
                <a:lnTo>
                  <a:pt x="582168" y="643001"/>
                </a:lnTo>
                <a:lnTo>
                  <a:pt x="225044" y="643001"/>
                </a:lnTo>
                <a:lnTo>
                  <a:pt x="183328" y="634575"/>
                </a:lnTo>
                <a:lnTo>
                  <a:pt x="149256" y="611600"/>
                </a:lnTo>
                <a:lnTo>
                  <a:pt x="126281" y="577528"/>
                </a:lnTo>
                <a:lnTo>
                  <a:pt x="117856" y="535813"/>
                </a:lnTo>
                <a:lnTo>
                  <a:pt x="117856" y="375030"/>
                </a:lnTo>
                <a:lnTo>
                  <a:pt x="117856" y="10718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268155" y="1323974"/>
            <a:ext cx="249809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대상자관리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10" dirty="0">
                <a:latin typeface="Gulim"/>
                <a:cs typeface="Gulim"/>
              </a:rPr>
              <a:t>출금동의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등록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및</a:t>
            </a:r>
            <a:r>
              <a:rPr sz="1300" spc="-110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해지신청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35</a:t>
            </a:fld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3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5. </a:t>
            </a:r>
            <a:r>
              <a:rPr sz="1800" b="1" spc="-20" dirty="0">
                <a:latin typeface="Malgun Gothic"/>
                <a:cs typeface="Malgun Gothic"/>
              </a:rPr>
              <a:t>출금동의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4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49601" y="2303557"/>
            <a:ext cx="900430" cy="161925"/>
          </a:xfrm>
          <a:custGeom>
            <a:avLst/>
            <a:gdLst/>
            <a:ahLst/>
            <a:cxnLst/>
            <a:rect l="l" t="t" r="r" b="b"/>
            <a:pathLst>
              <a:path w="900429" h="161925">
                <a:moveTo>
                  <a:pt x="0" y="161925"/>
                </a:moveTo>
                <a:lnTo>
                  <a:pt x="900112" y="161925"/>
                </a:lnTo>
                <a:lnTo>
                  <a:pt x="900112" y="0"/>
                </a:lnTo>
                <a:lnTo>
                  <a:pt x="0" y="0"/>
                </a:lnTo>
                <a:lnTo>
                  <a:pt x="0" y="1619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35426" y="1594007"/>
            <a:ext cx="1564005" cy="792480"/>
          </a:xfrm>
          <a:custGeom>
            <a:avLst/>
            <a:gdLst/>
            <a:ahLst/>
            <a:cxnLst/>
            <a:rect l="l" t="t" r="r" b="b"/>
            <a:pathLst>
              <a:path w="1564004" h="792480">
                <a:moveTo>
                  <a:pt x="688466" y="525399"/>
                </a:moveTo>
                <a:lnTo>
                  <a:pt x="313436" y="525399"/>
                </a:lnTo>
                <a:lnTo>
                  <a:pt x="0" y="792479"/>
                </a:lnTo>
                <a:lnTo>
                  <a:pt x="688466" y="525399"/>
                </a:lnTo>
                <a:close/>
              </a:path>
              <a:path w="1564004" h="792480">
                <a:moveTo>
                  <a:pt x="1475994" y="0"/>
                </a:moveTo>
                <a:lnTo>
                  <a:pt x="151002" y="0"/>
                </a:lnTo>
                <a:lnTo>
                  <a:pt x="116917" y="6867"/>
                </a:lnTo>
                <a:lnTo>
                  <a:pt x="89106" y="25606"/>
                </a:lnTo>
                <a:lnTo>
                  <a:pt x="70367" y="53417"/>
                </a:lnTo>
                <a:lnTo>
                  <a:pt x="63500" y="87502"/>
                </a:lnTo>
                <a:lnTo>
                  <a:pt x="63500" y="437769"/>
                </a:lnTo>
                <a:lnTo>
                  <a:pt x="70367" y="471874"/>
                </a:lnTo>
                <a:lnTo>
                  <a:pt x="89106" y="499729"/>
                </a:lnTo>
                <a:lnTo>
                  <a:pt x="116917" y="518511"/>
                </a:lnTo>
                <a:lnTo>
                  <a:pt x="151002" y="525399"/>
                </a:lnTo>
                <a:lnTo>
                  <a:pt x="1475994" y="525399"/>
                </a:lnTo>
                <a:lnTo>
                  <a:pt x="1510099" y="518511"/>
                </a:lnTo>
                <a:lnTo>
                  <a:pt x="1537954" y="499729"/>
                </a:lnTo>
                <a:lnTo>
                  <a:pt x="1556736" y="471874"/>
                </a:lnTo>
                <a:lnTo>
                  <a:pt x="1563624" y="437769"/>
                </a:lnTo>
                <a:lnTo>
                  <a:pt x="1563624" y="87502"/>
                </a:lnTo>
                <a:lnTo>
                  <a:pt x="1556736" y="53417"/>
                </a:lnTo>
                <a:lnTo>
                  <a:pt x="1537954" y="25606"/>
                </a:lnTo>
                <a:lnTo>
                  <a:pt x="1510099" y="6867"/>
                </a:lnTo>
                <a:lnTo>
                  <a:pt x="1475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35426" y="1594007"/>
            <a:ext cx="1564005" cy="792480"/>
          </a:xfrm>
          <a:custGeom>
            <a:avLst/>
            <a:gdLst/>
            <a:ahLst/>
            <a:cxnLst/>
            <a:rect l="l" t="t" r="r" b="b"/>
            <a:pathLst>
              <a:path w="1564004" h="792480">
                <a:moveTo>
                  <a:pt x="63500" y="87502"/>
                </a:moveTo>
                <a:lnTo>
                  <a:pt x="70367" y="53417"/>
                </a:lnTo>
                <a:lnTo>
                  <a:pt x="89106" y="25606"/>
                </a:lnTo>
                <a:lnTo>
                  <a:pt x="116917" y="6867"/>
                </a:lnTo>
                <a:lnTo>
                  <a:pt x="151002" y="0"/>
                </a:lnTo>
                <a:lnTo>
                  <a:pt x="313436" y="0"/>
                </a:lnTo>
                <a:lnTo>
                  <a:pt x="688466" y="0"/>
                </a:lnTo>
                <a:lnTo>
                  <a:pt x="1475994" y="0"/>
                </a:lnTo>
                <a:lnTo>
                  <a:pt x="1510099" y="6867"/>
                </a:lnTo>
                <a:lnTo>
                  <a:pt x="1537954" y="25606"/>
                </a:lnTo>
                <a:lnTo>
                  <a:pt x="1556736" y="53417"/>
                </a:lnTo>
                <a:lnTo>
                  <a:pt x="1563624" y="87502"/>
                </a:lnTo>
                <a:lnTo>
                  <a:pt x="1563624" y="306450"/>
                </a:lnTo>
                <a:lnTo>
                  <a:pt x="1563624" y="437769"/>
                </a:lnTo>
                <a:lnTo>
                  <a:pt x="1556736" y="471874"/>
                </a:lnTo>
                <a:lnTo>
                  <a:pt x="1537954" y="499729"/>
                </a:lnTo>
                <a:lnTo>
                  <a:pt x="1510099" y="518511"/>
                </a:lnTo>
                <a:lnTo>
                  <a:pt x="1475994" y="525399"/>
                </a:lnTo>
                <a:lnTo>
                  <a:pt x="688466" y="525399"/>
                </a:lnTo>
                <a:lnTo>
                  <a:pt x="0" y="792479"/>
                </a:lnTo>
                <a:lnTo>
                  <a:pt x="313436" y="525399"/>
                </a:lnTo>
                <a:lnTo>
                  <a:pt x="151002" y="525399"/>
                </a:lnTo>
                <a:lnTo>
                  <a:pt x="116917" y="518511"/>
                </a:lnTo>
                <a:lnTo>
                  <a:pt x="89106" y="499729"/>
                </a:lnTo>
                <a:lnTo>
                  <a:pt x="70367" y="471874"/>
                </a:lnTo>
                <a:lnTo>
                  <a:pt x="63500" y="437769"/>
                </a:lnTo>
                <a:lnTo>
                  <a:pt x="63500" y="306450"/>
                </a:lnTo>
                <a:lnTo>
                  <a:pt x="63500" y="8750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703701" y="1640109"/>
            <a:ext cx="118999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출금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미동의자  명단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30675" y="2289333"/>
            <a:ext cx="900430" cy="161925"/>
          </a:xfrm>
          <a:custGeom>
            <a:avLst/>
            <a:gdLst/>
            <a:ahLst/>
            <a:cxnLst/>
            <a:rect l="l" t="t" r="r" b="b"/>
            <a:pathLst>
              <a:path w="900429" h="161925">
                <a:moveTo>
                  <a:pt x="0" y="161925"/>
                </a:moveTo>
                <a:lnTo>
                  <a:pt x="900112" y="161925"/>
                </a:lnTo>
                <a:lnTo>
                  <a:pt x="900112" y="0"/>
                </a:lnTo>
                <a:lnTo>
                  <a:pt x="0" y="0"/>
                </a:lnTo>
                <a:lnTo>
                  <a:pt x="0" y="1619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14875" y="2388901"/>
            <a:ext cx="1357630" cy="807085"/>
          </a:xfrm>
          <a:custGeom>
            <a:avLst/>
            <a:gdLst/>
            <a:ahLst/>
            <a:cxnLst/>
            <a:rect l="l" t="t" r="r" b="b"/>
            <a:pathLst>
              <a:path w="1357629" h="807085">
                <a:moveTo>
                  <a:pt x="1269746" y="281431"/>
                </a:moveTo>
                <a:lnTo>
                  <a:pt x="87629" y="281431"/>
                </a:lnTo>
                <a:lnTo>
                  <a:pt x="53524" y="288299"/>
                </a:lnTo>
                <a:lnTo>
                  <a:pt x="25669" y="307038"/>
                </a:lnTo>
                <a:lnTo>
                  <a:pt x="6887" y="334849"/>
                </a:lnTo>
                <a:lnTo>
                  <a:pt x="0" y="368934"/>
                </a:lnTo>
                <a:lnTo>
                  <a:pt x="0" y="719201"/>
                </a:lnTo>
                <a:lnTo>
                  <a:pt x="6887" y="753306"/>
                </a:lnTo>
                <a:lnTo>
                  <a:pt x="25669" y="781161"/>
                </a:lnTo>
                <a:lnTo>
                  <a:pt x="53524" y="799943"/>
                </a:lnTo>
                <a:lnTo>
                  <a:pt x="87629" y="806830"/>
                </a:lnTo>
                <a:lnTo>
                  <a:pt x="1269746" y="806830"/>
                </a:lnTo>
                <a:lnTo>
                  <a:pt x="1303851" y="799943"/>
                </a:lnTo>
                <a:lnTo>
                  <a:pt x="1331706" y="781161"/>
                </a:lnTo>
                <a:lnTo>
                  <a:pt x="1350488" y="753306"/>
                </a:lnTo>
                <a:lnTo>
                  <a:pt x="1357376" y="719201"/>
                </a:lnTo>
                <a:lnTo>
                  <a:pt x="1357376" y="368934"/>
                </a:lnTo>
                <a:lnTo>
                  <a:pt x="1350488" y="334849"/>
                </a:lnTo>
                <a:lnTo>
                  <a:pt x="1331706" y="307038"/>
                </a:lnTo>
                <a:lnTo>
                  <a:pt x="1303851" y="288299"/>
                </a:lnTo>
                <a:lnTo>
                  <a:pt x="1269746" y="281431"/>
                </a:lnTo>
                <a:close/>
              </a:path>
              <a:path w="1357629" h="807085">
                <a:moveTo>
                  <a:pt x="68961" y="0"/>
                </a:moveTo>
                <a:lnTo>
                  <a:pt x="226187" y="281431"/>
                </a:lnTo>
                <a:lnTo>
                  <a:pt x="565530" y="281431"/>
                </a:lnTo>
                <a:lnTo>
                  <a:pt x="68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14875" y="2388901"/>
            <a:ext cx="1357630" cy="807085"/>
          </a:xfrm>
          <a:custGeom>
            <a:avLst/>
            <a:gdLst/>
            <a:ahLst/>
            <a:cxnLst/>
            <a:rect l="l" t="t" r="r" b="b"/>
            <a:pathLst>
              <a:path w="1357629" h="807085">
                <a:moveTo>
                  <a:pt x="0" y="368934"/>
                </a:moveTo>
                <a:lnTo>
                  <a:pt x="6887" y="334849"/>
                </a:lnTo>
                <a:lnTo>
                  <a:pt x="25669" y="307038"/>
                </a:lnTo>
                <a:lnTo>
                  <a:pt x="53524" y="288299"/>
                </a:lnTo>
                <a:lnTo>
                  <a:pt x="87629" y="281431"/>
                </a:lnTo>
                <a:lnTo>
                  <a:pt x="226187" y="281431"/>
                </a:lnTo>
                <a:lnTo>
                  <a:pt x="68961" y="0"/>
                </a:lnTo>
                <a:lnTo>
                  <a:pt x="565530" y="281431"/>
                </a:lnTo>
                <a:lnTo>
                  <a:pt x="1269746" y="281431"/>
                </a:lnTo>
                <a:lnTo>
                  <a:pt x="1303851" y="288299"/>
                </a:lnTo>
                <a:lnTo>
                  <a:pt x="1331706" y="307038"/>
                </a:lnTo>
                <a:lnTo>
                  <a:pt x="1350488" y="334849"/>
                </a:lnTo>
                <a:lnTo>
                  <a:pt x="1357376" y="368934"/>
                </a:lnTo>
                <a:lnTo>
                  <a:pt x="1357376" y="500252"/>
                </a:lnTo>
                <a:lnTo>
                  <a:pt x="1357376" y="719201"/>
                </a:lnTo>
                <a:lnTo>
                  <a:pt x="1350488" y="753306"/>
                </a:lnTo>
                <a:lnTo>
                  <a:pt x="1331706" y="781161"/>
                </a:lnTo>
                <a:lnTo>
                  <a:pt x="1303851" y="799943"/>
                </a:lnTo>
                <a:lnTo>
                  <a:pt x="1269746" y="806830"/>
                </a:lnTo>
                <a:lnTo>
                  <a:pt x="565530" y="806830"/>
                </a:lnTo>
                <a:lnTo>
                  <a:pt x="226187" y="806830"/>
                </a:lnTo>
                <a:lnTo>
                  <a:pt x="87629" y="806830"/>
                </a:lnTo>
                <a:lnTo>
                  <a:pt x="53524" y="799943"/>
                </a:lnTo>
                <a:lnTo>
                  <a:pt x="25669" y="781161"/>
                </a:lnTo>
                <a:lnTo>
                  <a:pt x="6887" y="753306"/>
                </a:lnTo>
                <a:lnTo>
                  <a:pt x="0" y="719201"/>
                </a:lnTo>
                <a:lnTo>
                  <a:pt x="0" y="500252"/>
                </a:lnTo>
                <a:lnTo>
                  <a:pt x="0" y="36893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61225" y="2679730"/>
            <a:ext cx="643255" cy="142875"/>
          </a:xfrm>
          <a:custGeom>
            <a:avLst/>
            <a:gdLst/>
            <a:ahLst/>
            <a:cxnLst/>
            <a:rect l="l" t="t" r="r" b="b"/>
            <a:pathLst>
              <a:path w="643254" h="142875">
                <a:moveTo>
                  <a:pt x="0" y="142875"/>
                </a:moveTo>
                <a:lnTo>
                  <a:pt x="642937" y="142875"/>
                </a:lnTo>
                <a:lnTo>
                  <a:pt x="6429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750" y="1951132"/>
            <a:ext cx="1165225" cy="796290"/>
          </a:xfrm>
          <a:custGeom>
            <a:avLst/>
            <a:gdLst/>
            <a:ahLst/>
            <a:cxnLst/>
            <a:rect l="l" t="t" r="r" b="b"/>
            <a:pathLst>
              <a:path w="1165225" h="796289">
                <a:moveTo>
                  <a:pt x="971042" y="525526"/>
                </a:moveTo>
                <a:lnTo>
                  <a:pt x="679703" y="525526"/>
                </a:lnTo>
                <a:lnTo>
                  <a:pt x="1127632" y="795782"/>
                </a:lnTo>
                <a:lnTo>
                  <a:pt x="971042" y="525526"/>
                </a:lnTo>
                <a:close/>
              </a:path>
              <a:path w="1165225" h="796289">
                <a:moveTo>
                  <a:pt x="1077595" y="0"/>
                </a:moveTo>
                <a:lnTo>
                  <a:pt x="87629" y="0"/>
                </a:lnTo>
                <a:lnTo>
                  <a:pt x="53524" y="6887"/>
                </a:lnTo>
                <a:lnTo>
                  <a:pt x="25669" y="25669"/>
                </a:lnTo>
                <a:lnTo>
                  <a:pt x="6887" y="53524"/>
                </a:lnTo>
                <a:lnTo>
                  <a:pt x="0" y="87629"/>
                </a:lnTo>
                <a:lnTo>
                  <a:pt x="0" y="437896"/>
                </a:lnTo>
                <a:lnTo>
                  <a:pt x="6887" y="472001"/>
                </a:lnTo>
                <a:lnTo>
                  <a:pt x="25669" y="499856"/>
                </a:lnTo>
                <a:lnTo>
                  <a:pt x="53524" y="518638"/>
                </a:lnTo>
                <a:lnTo>
                  <a:pt x="87629" y="525526"/>
                </a:lnTo>
                <a:lnTo>
                  <a:pt x="1077595" y="525526"/>
                </a:lnTo>
                <a:lnTo>
                  <a:pt x="1111700" y="518638"/>
                </a:lnTo>
                <a:lnTo>
                  <a:pt x="1139555" y="499856"/>
                </a:lnTo>
                <a:lnTo>
                  <a:pt x="1158337" y="472001"/>
                </a:lnTo>
                <a:lnTo>
                  <a:pt x="1165225" y="437896"/>
                </a:lnTo>
                <a:lnTo>
                  <a:pt x="1165225" y="87629"/>
                </a:lnTo>
                <a:lnTo>
                  <a:pt x="1158337" y="53524"/>
                </a:lnTo>
                <a:lnTo>
                  <a:pt x="1139555" y="25669"/>
                </a:lnTo>
                <a:lnTo>
                  <a:pt x="1111700" y="6887"/>
                </a:lnTo>
                <a:lnTo>
                  <a:pt x="1077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750" y="1951132"/>
            <a:ext cx="1165225" cy="796290"/>
          </a:xfrm>
          <a:custGeom>
            <a:avLst/>
            <a:gdLst/>
            <a:ahLst/>
            <a:cxnLst/>
            <a:rect l="l" t="t" r="r" b="b"/>
            <a:pathLst>
              <a:path w="1165225" h="796289">
                <a:moveTo>
                  <a:pt x="0" y="87629"/>
                </a:moveTo>
                <a:lnTo>
                  <a:pt x="6887" y="53524"/>
                </a:lnTo>
                <a:lnTo>
                  <a:pt x="25669" y="25669"/>
                </a:lnTo>
                <a:lnTo>
                  <a:pt x="53524" y="6887"/>
                </a:lnTo>
                <a:lnTo>
                  <a:pt x="87629" y="0"/>
                </a:lnTo>
                <a:lnTo>
                  <a:pt x="679703" y="0"/>
                </a:lnTo>
                <a:lnTo>
                  <a:pt x="971042" y="0"/>
                </a:lnTo>
                <a:lnTo>
                  <a:pt x="1077595" y="0"/>
                </a:lnTo>
                <a:lnTo>
                  <a:pt x="1111700" y="6887"/>
                </a:lnTo>
                <a:lnTo>
                  <a:pt x="1139555" y="25669"/>
                </a:lnTo>
                <a:lnTo>
                  <a:pt x="1158337" y="53524"/>
                </a:lnTo>
                <a:lnTo>
                  <a:pt x="1165225" y="87629"/>
                </a:lnTo>
                <a:lnTo>
                  <a:pt x="1165225" y="306577"/>
                </a:lnTo>
                <a:lnTo>
                  <a:pt x="1165225" y="437896"/>
                </a:lnTo>
                <a:lnTo>
                  <a:pt x="1158337" y="472001"/>
                </a:lnTo>
                <a:lnTo>
                  <a:pt x="1139555" y="499856"/>
                </a:lnTo>
                <a:lnTo>
                  <a:pt x="1111700" y="518638"/>
                </a:lnTo>
                <a:lnTo>
                  <a:pt x="1077595" y="525526"/>
                </a:lnTo>
                <a:lnTo>
                  <a:pt x="971042" y="525526"/>
                </a:lnTo>
                <a:lnTo>
                  <a:pt x="1127632" y="795782"/>
                </a:lnTo>
                <a:lnTo>
                  <a:pt x="679703" y="525526"/>
                </a:lnTo>
                <a:lnTo>
                  <a:pt x="87629" y="525526"/>
                </a:lnTo>
                <a:lnTo>
                  <a:pt x="53524" y="518638"/>
                </a:lnTo>
                <a:lnTo>
                  <a:pt x="25669" y="499856"/>
                </a:lnTo>
                <a:lnTo>
                  <a:pt x="6887" y="472001"/>
                </a:lnTo>
                <a:lnTo>
                  <a:pt x="0" y="437896"/>
                </a:lnTo>
                <a:lnTo>
                  <a:pt x="0" y="306577"/>
                </a:lnTo>
                <a:lnTo>
                  <a:pt x="0" y="87629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819903" y="2096419"/>
            <a:ext cx="2423795" cy="1041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5257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 </a:t>
            </a:r>
            <a:r>
              <a:rPr sz="1300" spc="-5" dirty="0">
                <a:latin typeface="Gulim"/>
                <a:cs typeface="Gulim"/>
              </a:rPr>
              <a:t>조회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Times New Roman"/>
              <a:cs typeface="Times New Roman"/>
            </a:endParaRPr>
          </a:p>
          <a:p>
            <a:pPr marL="134620" marR="1415415" indent="-121920">
              <a:lnSpc>
                <a:spcPct val="100000"/>
              </a:lnSpc>
            </a:pPr>
            <a:r>
              <a:rPr sz="1300" spc="-5" dirty="0">
                <a:latin typeface="Constantia"/>
                <a:cs typeface="Constantia"/>
              </a:rPr>
              <a:t>2.</a:t>
            </a:r>
            <a:r>
              <a:rPr sz="1300" spc="-100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거래은행을  선택합니다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36</a:t>
            </a:fld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8230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5. </a:t>
            </a:r>
            <a:r>
              <a:rPr sz="1800" b="1" spc="-20" dirty="0">
                <a:latin typeface="Malgun Gothic"/>
                <a:cs typeface="Malgun Gothic"/>
              </a:rPr>
              <a:t>출금동의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4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86001" y="2690748"/>
            <a:ext cx="728980" cy="433452"/>
          </a:xfrm>
          <a:custGeom>
            <a:avLst/>
            <a:gdLst/>
            <a:ahLst/>
            <a:cxnLst/>
            <a:rect l="l" t="t" r="r" b="b"/>
            <a:pathLst>
              <a:path w="728980" h="304800">
                <a:moveTo>
                  <a:pt x="0" y="304800"/>
                </a:moveTo>
                <a:lnTo>
                  <a:pt x="728662" y="304800"/>
                </a:lnTo>
                <a:lnTo>
                  <a:pt x="728662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08376" y="2905505"/>
            <a:ext cx="2278380" cy="1023619"/>
          </a:xfrm>
          <a:custGeom>
            <a:avLst/>
            <a:gdLst/>
            <a:ahLst/>
            <a:cxnLst/>
            <a:rect l="l" t="t" r="r" b="b"/>
            <a:pathLst>
              <a:path w="2278379" h="1023620">
                <a:moveTo>
                  <a:pt x="2161286" y="323469"/>
                </a:moveTo>
                <a:lnTo>
                  <a:pt x="237236" y="323469"/>
                </a:lnTo>
                <a:lnTo>
                  <a:pt x="191781" y="332632"/>
                </a:lnTo>
                <a:lnTo>
                  <a:pt x="154686" y="357632"/>
                </a:lnTo>
                <a:lnTo>
                  <a:pt x="129686" y="394727"/>
                </a:lnTo>
                <a:lnTo>
                  <a:pt x="120523" y="440182"/>
                </a:lnTo>
                <a:lnTo>
                  <a:pt x="120523" y="906907"/>
                </a:lnTo>
                <a:lnTo>
                  <a:pt x="129686" y="952307"/>
                </a:lnTo>
                <a:lnTo>
                  <a:pt x="154686" y="989409"/>
                </a:lnTo>
                <a:lnTo>
                  <a:pt x="191781" y="1014438"/>
                </a:lnTo>
                <a:lnTo>
                  <a:pt x="237236" y="1023620"/>
                </a:lnTo>
                <a:lnTo>
                  <a:pt x="2161286" y="1023620"/>
                </a:lnTo>
                <a:lnTo>
                  <a:pt x="2206686" y="1014438"/>
                </a:lnTo>
                <a:lnTo>
                  <a:pt x="2243788" y="989409"/>
                </a:lnTo>
                <a:lnTo>
                  <a:pt x="2268817" y="952307"/>
                </a:lnTo>
                <a:lnTo>
                  <a:pt x="2277999" y="906907"/>
                </a:lnTo>
                <a:lnTo>
                  <a:pt x="2277999" y="440182"/>
                </a:lnTo>
                <a:lnTo>
                  <a:pt x="2268817" y="394727"/>
                </a:lnTo>
                <a:lnTo>
                  <a:pt x="2243788" y="357632"/>
                </a:lnTo>
                <a:lnTo>
                  <a:pt x="2206686" y="332632"/>
                </a:lnTo>
                <a:lnTo>
                  <a:pt x="2161286" y="323469"/>
                </a:lnTo>
                <a:close/>
              </a:path>
              <a:path w="2278379" h="1023620">
                <a:moveTo>
                  <a:pt x="0" y="0"/>
                </a:moveTo>
                <a:lnTo>
                  <a:pt x="480060" y="323469"/>
                </a:lnTo>
                <a:lnTo>
                  <a:pt x="1019428" y="32346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8376" y="2905505"/>
            <a:ext cx="2278380" cy="1023619"/>
          </a:xfrm>
          <a:custGeom>
            <a:avLst/>
            <a:gdLst/>
            <a:ahLst/>
            <a:cxnLst/>
            <a:rect l="l" t="t" r="r" b="b"/>
            <a:pathLst>
              <a:path w="2278379" h="1023620">
                <a:moveTo>
                  <a:pt x="120523" y="440182"/>
                </a:moveTo>
                <a:lnTo>
                  <a:pt x="129686" y="394727"/>
                </a:lnTo>
                <a:lnTo>
                  <a:pt x="154686" y="357632"/>
                </a:lnTo>
                <a:lnTo>
                  <a:pt x="191781" y="332632"/>
                </a:lnTo>
                <a:lnTo>
                  <a:pt x="237236" y="323469"/>
                </a:lnTo>
                <a:lnTo>
                  <a:pt x="480060" y="323469"/>
                </a:lnTo>
                <a:lnTo>
                  <a:pt x="0" y="0"/>
                </a:lnTo>
                <a:lnTo>
                  <a:pt x="1019428" y="323469"/>
                </a:lnTo>
                <a:lnTo>
                  <a:pt x="2161286" y="323469"/>
                </a:lnTo>
                <a:lnTo>
                  <a:pt x="2206686" y="332632"/>
                </a:lnTo>
                <a:lnTo>
                  <a:pt x="2243788" y="357632"/>
                </a:lnTo>
                <a:lnTo>
                  <a:pt x="2268817" y="394727"/>
                </a:lnTo>
                <a:lnTo>
                  <a:pt x="2277999" y="440182"/>
                </a:lnTo>
                <a:lnTo>
                  <a:pt x="2277999" y="615188"/>
                </a:lnTo>
                <a:lnTo>
                  <a:pt x="2277999" y="906907"/>
                </a:lnTo>
                <a:lnTo>
                  <a:pt x="2268817" y="952307"/>
                </a:lnTo>
                <a:lnTo>
                  <a:pt x="2243788" y="989409"/>
                </a:lnTo>
                <a:lnTo>
                  <a:pt x="2206686" y="1014438"/>
                </a:lnTo>
                <a:lnTo>
                  <a:pt x="2161286" y="1023620"/>
                </a:lnTo>
                <a:lnTo>
                  <a:pt x="1019428" y="1023620"/>
                </a:lnTo>
                <a:lnTo>
                  <a:pt x="480060" y="1023620"/>
                </a:lnTo>
                <a:lnTo>
                  <a:pt x="237236" y="1023620"/>
                </a:lnTo>
                <a:lnTo>
                  <a:pt x="191781" y="1014438"/>
                </a:lnTo>
                <a:lnTo>
                  <a:pt x="154686" y="989409"/>
                </a:lnTo>
                <a:lnTo>
                  <a:pt x="129686" y="952307"/>
                </a:lnTo>
                <a:lnTo>
                  <a:pt x="120523" y="906907"/>
                </a:lnTo>
                <a:lnTo>
                  <a:pt x="120523" y="615188"/>
                </a:lnTo>
                <a:lnTo>
                  <a:pt x="120523" y="44018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42438" y="3362960"/>
            <a:ext cx="187960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출금동의가 </a:t>
            </a:r>
            <a:r>
              <a:rPr sz="1300" spc="-5" dirty="0" err="1">
                <a:latin typeface="Gulim"/>
                <a:cs typeface="Gulim"/>
              </a:rPr>
              <a:t>안된</a:t>
            </a:r>
            <a:r>
              <a:rPr sz="1300" spc="-5" dirty="0">
                <a:latin typeface="Gulim"/>
                <a:cs typeface="Gulim"/>
              </a:rPr>
              <a:t> </a:t>
            </a:r>
            <a:r>
              <a:rPr lang="en-US" sz="1300" spc="-5" dirty="0">
                <a:latin typeface="Gulim"/>
                <a:cs typeface="Gulim"/>
              </a:rPr>
              <a:t>1</a:t>
            </a:r>
            <a:r>
              <a:rPr sz="1300" spc="-5" dirty="0" smtClean="0">
                <a:latin typeface="Gulim"/>
                <a:cs typeface="Gulim"/>
              </a:rPr>
              <a:t>명의  </a:t>
            </a:r>
            <a:r>
              <a:rPr sz="1300" spc="-5" dirty="0">
                <a:latin typeface="Gulim"/>
                <a:cs typeface="Gulim"/>
              </a:rPr>
              <a:t>학생명단이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조회됩니다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37</a:t>
            </a:fld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8230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5. </a:t>
            </a:r>
            <a:r>
              <a:rPr sz="1800" b="1" spc="-20" dirty="0">
                <a:latin typeface="Malgun Gothic"/>
                <a:cs typeface="Malgun Gothic"/>
              </a:rPr>
              <a:t>출금동의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4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37372" y="3306772"/>
            <a:ext cx="643255" cy="142875"/>
          </a:xfrm>
          <a:custGeom>
            <a:avLst/>
            <a:gdLst/>
            <a:ahLst/>
            <a:cxnLst/>
            <a:rect l="l" t="t" r="r" b="b"/>
            <a:pathLst>
              <a:path w="643254" h="142875">
                <a:moveTo>
                  <a:pt x="0" y="142875"/>
                </a:moveTo>
                <a:lnTo>
                  <a:pt x="642937" y="142875"/>
                </a:lnTo>
                <a:lnTo>
                  <a:pt x="6429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62648" y="3381067"/>
            <a:ext cx="1621155" cy="651510"/>
          </a:xfrm>
          <a:custGeom>
            <a:avLst/>
            <a:gdLst/>
            <a:ahLst/>
            <a:cxnLst/>
            <a:rect l="l" t="t" r="r" b="b"/>
            <a:pathLst>
              <a:path w="1621154" h="651510">
                <a:moveTo>
                  <a:pt x="1348994" y="230504"/>
                </a:moveTo>
                <a:lnTo>
                  <a:pt x="70103" y="230504"/>
                </a:lnTo>
                <a:lnTo>
                  <a:pt x="42808" y="236011"/>
                </a:lnTo>
                <a:lnTo>
                  <a:pt x="20526" y="251031"/>
                </a:lnTo>
                <a:lnTo>
                  <a:pt x="5506" y="273313"/>
                </a:lnTo>
                <a:lnTo>
                  <a:pt x="0" y="300608"/>
                </a:lnTo>
                <a:lnTo>
                  <a:pt x="0" y="581024"/>
                </a:lnTo>
                <a:lnTo>
                  <a:pt x="5506" y="608320"/>
                </a:lnTo>
                <a:lnTo>
                  <a:pt x="20526" y="630602"/>
                </a:lnTo>
                <a:lnTo>
                  <a:pt x="42808" y="645622"/>
                </a:lnTo>
                <a:lnTo>
                  <a:pt x="70103" y="651128"/>
                </a:lnTo>
                <a:lnTo>
                  <a:pt x="1348994" y="651128"/>
                </a:lnTo>
                <a:lnTo>
                  <a:pt x="1376308" y="645622"/>
                </a:lnTo>
                <a:lnTo>
                  <a:pt x="1398635" y="630602"/>
                </a:lnTo>
                <a:lnTo>
                  <a:pt x="1413698" y="608320"/>
                </a:lnTo>
                <a:lnTo>
                  <a:pt x="1419225" y="581024"/>
                </a:lnTo>
                <a:lnTo>
                  <a:pt x="1419225" y="300608"/>
                </a:lnTo>
                <a:lnTo>
                  <a:pt x="1413698" y="273313"/>
                </a:lnTo>
                <a:lnTo>
                  <a:pt x="1398635" y="251031"/>
                </a:lnTo>
                <a:lnTo>
                  <a:pt x="1376308" y="236011"/>
                </a:lnTo>
                <a:lnTo>
                  <a:pt x="1348994" y="230504"/>
                </a:lnTo>
                <a:close/>
              </a:path>
              <a:path w="1621154" h="651510">
                <a:moveTo>
                  <a:pt x="1621027" y="0"/>
                </a:moveTo>
                <a:lnTo>
                  <a:pt x="827785" y="230504"/>
                </a:lnTo>
                <a:lnTo>
                  <a:pt x="1182624" y="230504"/>
                </a:lnTo>
                <a:lnTo>
                  <a:pt x="1621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62648" y="3381067"/>
            <a:ext cx="1621155" cy="651510"/>
          </a:xfrm>
          <a:custGeom>
            <a:avLst/>
            <a:gdLst/>
            <a:ahLst/>
            <a:cxnLst/>
            <a:rect l="l" t="t" r="r" b="b"/>
            <a:pathLst>
              <a:path w="1621154" h="651510">
                <a:moveTo>
                  <a:pt x="0" y="300608"/>
                </a:moveTo>
                <a:lnTo>
                  <a:pt x="5506" y="273313"/>
                </a:lnTo>
                <a:lnTo>
                  <a:pt x="20526" y="251031"/>
                </a:lnTo>
                <a:lnTo>
                  <a:pt x="42808" y="236011"/>
                </a:lnTo>
                <a:lnTo>
                  <a:pt x="70103" y="230504"/>
                </a:lnTo>
                <a:lnTo>
                  <a:pt x="827785" y="230504"/>
                </a:lnTo>
                <a:lnTo>
                  <a:pt x="1621027" y="0"/>
                </a:lnTo>
                <a:lnTo>
                  <a:pt x="1182624" y="230504"/>
                </a:lnTo>
                <a:lnTo>
                  <a:pt x="1348994" y="230504"/>
                </a:lnTo>
                <a:lnTo>
                  <a:pt x="1376308" y="236011"/>
                </a:lnTo>
                <a:lnTo>
                  <a:pt x="1398635" y="251031"/>
                </a:lnTo>
                <a:lnTo>
                  <a:pt x="1413698" y="273313"/>
                </a:lnTo>
                <a:lnTo>
                  <a:pt x="1419225" y="300608"/>
                </a:lnTo>
                <a:lnTo>
                  <a:pt x="1419225" y="405764"/>
                </a:lnTo>
                <a:lnTo>
                  <a:pt x="1419225" y="581024"/>
                </a:lnTo>
                <a:lnTo>
                  <a:pt x="1413698" y="608320"/>
                </a:lnTo>
                <a:lnTo>
                  <a:pt x="1398635" y="630602"/>
                </a:lnTo>
                <a:lnTo>
                  <a:pt x="1376308" y="645622"/>
                </a:lnTo>
                <a:lnTo>
                  <a:pt x="1348994" y="651128"/>
                </a:lnTo>
                <a:lnTo>
                  <a:pt x="1182624" y="651128"/>
                </a:lnTo>
                <a:lnTo>
                  <a:pt x="827785" y="651128"/>
                </a:lnTo>
                <a:lnTo>
                  <a:pt x="70103" y="651128"/>
                </a:lnTo>
                <a:lnTo>
                  <a:pt x="42808" y="645622"/>
                </a:lnTo>
                <a:lnTo>
                  <a:pt x="20526" y="630602"/>
                </a:lnTo>
                <a:lnTo>
                  <a:pt x="5506" y="608320"/>
                </a:lnTo>
                <a:lnTo>
                  <a:pt x="0" y="581024"/>
                </a:lnTo>
                <a:lnTo>
                  <a:pt x="0" y="405764"/>
                </a:lnTo>
                <a:lnTo>
                  <a:pt x="0" y="30060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62850" y="3704790"/>
            <a:ext cx="11912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모두선택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32673" y="2878100"/>
            <a:ext cx="643255" cy="142875"/>
          </a:xfrm>
          <a:custGeom>
            <a:avLst/>
            <a:gdLst/>
            <a:ahLst/>
            <a:cxnLst/>
            <a:rect l="l" t="t" r="r" b="b"/>
            <a:pathLst>
              <a:path w="643254" h="142875">
                <a:moveTo>
                  <a:pt x="0" y="142875"/>
                </a:moveTo>
                <a:lnTo>
                  <a:pt x="642937" y="142875"/>
                </a:lnTo>
                <a:lnTo>
                  <a:pt x="6429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05523" y="2254277"/>
            <a:ext cx="1485900" cy="637540"/>
          </a:xfrm>
          <a:custGeom>
            <a:avLst/>
            <a:gdLst/>
            <a:ahLst/>
            <a:cxnLst/>
            <a:rect l="l" t="t" r="r" b="b"/>
            <a:pathLst>
              <a:path w="1485900" h="637539">
                <a:moveTo>
                  <a:pt x="1238250" y="420750"/>
                </a:moveTo>
                <a:lnTo>
                  <a:pt x="866775" y="420750"/>
                </a:lnTo>
                <a:lnTo>
                  <a:pt x="1437894" y="637032"/>
                </a:lnTo>
                <a:lnTo>
                  <a:pt x="1238250" y="420750"/>
                </a:lnTo>
                <a:close/>
              </a:path>
              <a:path w="1485900" h="637539">
                <a:moveTo>
                  <a:pt x="1415669" y="0"/>
                </a:moveTo>
                <a:lnTo>
                  <a:pt x="70103" y="0"/>
                </a:lnTo>
                <a:lnTo>
                  <a:pt x="42808" y="5506"/>
                </a:lnTo>
                <a:lnTo>
                  <a:pt x="20526" y="20526"/>
                </a:lnTo>
                <a:lnTo>
                  <a:pt x="5506" y="42808"/>
                </a:lnTo>
                <a:lnTo>
                  <a:pt x="0" y="70103"/>
                </a:lnTo>
                <a:lnTo>
                  <a:pt x="0" y="350520"/>
                </a:lnTo>
                <a:lnTo>
                  <a:pt x="5506" y="377834"/>
                </a:lnTo>
                <a:lnTo>
                  <a:pt x="20526" y="400161"/>
                </a:lnTo>
                <a:lnTo>
                  <a:pt x="42808" y="415224"/>
                </a:lnTo>
                <a:lnTo>
                  <a:pt x="70103" y="420750"/>
                </a:lnTo>
                <a:lnTo>
                  <a:pt x="1415669" y="420750"/>
                </a:lnTo>
                <a:lnTo>
                  <a:pt x="1442983" y="415224"/>
                </a:lnTo>
                <a:lnTo>
                  <a:pt x="1465310" y="400161"/>
                </a:lnTo>
                <a:lnTo>
                  <a:pt x="1480373" y="377834"/>
                </a:lnTo>
                <a:lnTo>
                  <a:pt x="1485900" y="350520"/>
                </a:lnTo>
                <a:lnTo>
                  <a:pt x="1485900" y="70103"/>
                </a:lnTo>
                <a:lnTo>
                  <a:pt x="1480373" y="42808"/>
                </a:lnTo>
                <a:lnTo>
                  <a:pt x="1465310" y="20526"/>
                </a:lnTo>
                <a:lnTo>
                  <a:pt x="1442983" y="5506"/>
                </a:lnTo>
                <a:lnTo>
                  <a:pt x="1415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05523" y="2254277"/>
            <a:ext cx="1485900" cy="637540"/>
          </a:xfrm>
          <a:custGeom>
            <a:avLst/>
            <a:gdLst/>
            <a:ahLst/>
            <a:cxnLst/>
            <a:rect l="l" t="t" r="r" b="b"/>
            <a:pathLst>
              <a:path w="1485900" h="637539">
                <a:moveTo>
                  <a:pt x="0" y="70103"/>
                </a:moveTo>
                <a:lnTo>
                  <a:pt x="5506" y="42808"/>
                </a:lnTo>
                <a:lnTo>
                  <a:pt x="20526" y="20526"/>
                </a:lnTo>
                <a:lnTo>
                  <a:pt x="42808" y="5506"/>
                </a:lnTo>
                <a:lnTo>
                  <a:pt x="70103" y="0"/>
                </a:lnTo>
                <a:lnTo>
                  <a:pt x="866775" y="0"/>
                </a:lnTo>
                <a:lnTo>
                  <a:pt x="1238250" y="0"/>
                </a:lnTo>
                <a:lnTo>
                  <a:pt x="1415669" y="0"/>
                </a:lnTo>
                <a:lnTo>
                  <a:pt x="1442983" y="5506"/>
                </a:lnTo>
                <a:lnTo>
                  <a:pt x="1465310" y="20526"/>
                </a:lnTo>
                <a:lnTo>
                  <a:pt x="1480373" y="42808"/>
                </a:lnTo>
                <a:lnTo>
                  <a:pt x="1485900" y="70103"/>
                </a:lnTo>
                <a:lnTo>
                  <a:pt x="1485900" y="245363"/>
                </a:lnTo>
                <a:lnTo>
                  <a:pt x="1485900" y="350520"/>
                </a:lnTo>
                <a:lnTo>
                  <a:pt x="1480373" y="377834"/>
                </a:lnTo>
                <a:lnTo>
                  <a:pt x="1465310" y="400161"/>
                </a:lnTo>
                <a:lnTo>
                  <a:pt x="1442983" y="415224"/>
                </a:lnTo>
                <a:lnTo>
                  <a:pt x="1415669" y="420750"/>
                </a:lnTo>
                <a:lnTo>
                  <a:pt x="1238250" y="420750"/>
                </a:lnTo>
                <a:lnTo>
                  <a:pt x="1437894" y="637032"/>
                </a:lnTo>
                <a:lnTo>
                  <a:pt x="866775" y="420750"/>
                </a:lnTo>
                <a:lnTo>
                  <a:pt x="70103" y="420750"/>
                </a:lnTo>
                <a:lnTo>
                  <a:pt x="42808" y="415224"/>
                </a:lnTo>
                <a:lnTo>
                  <a:pt x="20526" y="400161"/>
                </a:lnTo>
                <a:lnTo>
                  <a:pt x="5506" y="377834"/>
                </a:lnTo>
                <a:lnTo>
                  <a:pt x="0" y="350520"/>
                </a:lnTo>
                <a:lnTo>
                  <a:pt x="0" y="245363"/>
                </a:lnTo>
                <a:lnTo>
                  <a:pt x="0" y="70103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005472" y="2347368"/>
            <a:ext cx="121983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등록신청</a:t>
            </a:r>
            <a:r>
              <a:rPr sz="1300" spc="-18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38</a:t>
            </a:fld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3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5. </a:t>
            </a:r>
            <a:r>
              <a:rPr spc="-20" dirty="0"/>
              <a:t>출금동의 </a:t>
            </a:r>
            <a:r>
              <a:rPr spc="-10" dirty="0"/>
              <a:t>등록</a:t>
            </a:r>
            <a:r>
              <a:rPr spc="-450" dirty="0"/>
              <a:t>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/>
          <p:nvPr/>
        </p:nvSpPr>
        <p:spPr>
          <a:xfrm>
            <a:off x="3324225" y="3114674"/>
            <a:ext cx="1857375" cy="142875"/>
          </a:xfrm>
          <a:custGeom>
            <a:avLst/>
            <a:gdLst/>
            <a:ahLst/>
            <a:cxnLst/>
            <a:rect l="l" t="t" r="r" b="b"/>
            <a:pathLst>
              <a:path w="1857375" h="142875">
                <a:moveTo>
                  <a:pt x="0" y="142875"/>
                </a:moveTo>
                <a:lnTo>
                  <a:pt x="1857375" y="142875"/>
                </a:lnTo>
                <a:lnTo>
                  <a:pt x="185737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3200" y="3190240"/>
            <a:ext cx="2074545" cy="924560"/>
          </a:xfrm>
          <a:custGeom>
            <a:avLst/>
            <a:gdLst/>
            <a:ahLst/>
            <a:cxnLst/>
            <a:rect l="l" t="t" r="r" b="b"/>
            <a:pathLst>
              <a:path w="2074545" h="924560">
                <a:moveTo>
                  <a:pt x="1889887" y="329311"/>
                </a:moveTo>
                <a:lnTo>
                  <a:pt x="99187" y="329311"/>
                </a:lnTo>
                <a:lnTo>
                  <a:pt x="60596" y="337111"/>
                </a:lnTo>
                <a:lnTo>
                  <a:pt x="29067" y="358378"/>
                </a:lnTo>
                <a:lnTo>
                  <a:pt x="7800" y="389907"/>
                </a:lnTo>
                <a:lnTo>
                  <a:pt x="0" y="428498"/>
                </a:lnTo>
                <a:lnTo>
                  <a:pt x="0" y="825373"/>
                </a:lnTo>
                <a:lnTo>
                  <a:pt x="7800" y="864016"/>
                </a:lnTo>
                <a:lnTo>
                  <a:pt x="29067" y="895540"/>
                </a:lnTo>
                <a:lnTo>
                  <a:pt x="60596" y="916777"/>
                </a:lnTo>
                <a:lnTo>
                  <a:pt x="99187" y="924560"/>
                </a:lnTo>
                <a:lnTo>
                  <a:pt x="1889887" y="924560"/>
                </a:lnTo>
                <a:lnTo>
                  <a:pt x="1928550" y="916777"/>
                </a:lnTo>
                <a:lnTo>
                  <a:pt x="1960117" y="895540"/>
                </a:lnTo>
                <a:lnTo>
                  <a:pt x="1981398" y="864016"/>
                </a:lnTo>
                <a:lnTo>
                  <a:pt x="1989201" y="825373"/>
                </a:lnTo>
                <a:lnTo>
                  <a:pt x="1989201" y="428498"/>
                </a:lnTo>
                <a:lnTo>
                  <a:pt x="1981398" y="389907"/>
                </a:lnTo>
                <a:lnTo>
                  <a:pt x="1960117" y="358378"/>
                </a:lnTo>
                <a:lnTo>
                  <a:pt x="1928550" y="337111"/>
                </a:lnTo>
                <a:lnTo>
                  <a:pt x="1889887" y="329311"/>
                </a:lnTo>
                <a:close/>
              </a:path>
              <a:path w="2074545" h="924560">
                <a:moveTo>
                  <a:pt x="2074545" y="0"/>
                </a:moveTo>
                <a:lnTo>
                  <a:pt x="1160272" y="329311"/>
                </a:lnTo>
                <a:lnTo>
                  <a:pt x="1657604" y="329311"/>
                </a:lnTo>
                <a:lnTo>
                  <a:pt x="20745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73200" y="3190240"/>
            <a:ext cx="2074545" cy="924560"/>
          </a:xfrm>
          <a:custGeom>
            <a:avLst/>
            <a:gdLst/>
            <a:ahLst/>
            <a:cxnLst/>
            <a:rect l="l" t="t" r="r" b="b"/>
            <a:pathLst>
              <a:path w="2074545" h="924560">
                <a:moveTo>
                  <a:pt x="0" y="428498"/>
                </a:moveTo>
                <a:lnTo>
                  <a:pt x="7800" y="389907"/>
                </a:lnTo>
                <a:lnTo>
                  <a:pt x="29067" y="358378"/>
                </a:lnTo>
                <a:lnTo>
                  <a:pt x="60596" y="337111"/>
                </a:lnTo>
                <a:lnTo>
                  <a:pt x="99187" y="329311"/>
                </a:lnTo>
                <a:lnTo>
                  <a:pt x="1160272" y="329311"/>
                </a:lnTo>
                <a:lnTo>
                  <a:pt x="2074545" y="0"/>
                </a:lnTo>
                <a:lnTo>
                  <a:pt x="1657604" y="329311"/>
                </a:lnTo>
                <a:lnTo>
                  <a:pt x="1889887" y="329311"/>
                </a:lnTo>
                <a:lnTo>
                  <a:pt x="1928550" y="337111"/>
                </a:lnTo>
                <a:lnTo>
                  <a:pt x="1960117" y="358378"/>
                </a:lnTo>
                <a:lnTo>
                  <a:pt x="1981398" y="389907"/>
                </a:lnTo>
                <a:lnTo>
                  <a:pt x="1989201" y="428498"/>
                </a:lnTo>
                <a:lnTo>
                  <a:pt x="1989201" y="577342"/>
                </a:lnTo>
                <a:lnTo>
                  <a:pt x="1989201" y="825373"/>
                </a:lnTo>
                <a:lnTo>
                  <a:pt x="1981398" y="864016"/>
                </a:lnTo>
                <a:lnTo>
                  <a:pt x="1960117" y="895540"/>
                </a:lnTo>
                <a:lnTo>
                  <a:pt x="1928550" y="916777"/>
                </a:lnTo>
                <a:lnTo>
                  <a:pt x="1889887" y="924560"/>
                </a:lnTo>
                <a:lnTo>
                  <a:pt x="1657604" y="924560"/>
                </a:lnTo>
                <a:lnTo>
                  <a:pt x="1160272" y="924560"/>
                </a:lnTo>
                <a:lnTo>
                  <a:pt x="99187" y="924560"/>
                </a:lnTo>
                <a:lnTo>
                  <a:pt x="60596" y="916777"/>
                </a:lnTo>
                <a:lnTo>
                  <a:pt x="29067" y="895540"/>
                </a:lnTo>
                <a:lnTo>
                  <a:pt x="7800" y="864016"/>
                </a:lnTo>
                <a:lnTo>
                  <a:pt x="0" y="825373"/>
                </a:lnTo>
                <a:lnTo>
                  <a:pt x="0" y="577342"/>
                </a:lnTo>
                <a:lnTo>
                  <a:pt x="0" y="42849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81150" y="3601211"/>
            <a:ext cx="171577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출금동의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자료를</a:t>
            </a:r>
            <a:endParaRPr sz="1300">
              <a:latin typeface="Gulim"/>
              <a:cs typeface="Gulim"/>
            </a:endParaRPr>
          </a:p>
          <a:p>
            <a:pPr marL="133985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은행으로</a:t>
            </a:r>
            <a:r>
              <a:rPr sz="1300" spc="-145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전송합니다</a:t>
            </a:r>
            <a:r>
              <a:rPr sz="1300" spc="-10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6817" y="5820562"/>
            <a:ext cx="803910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0565" marR="41275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출금동의자료 전송은 은행마다 보내는 시간이 다르며 </a:t>
            </a:r>
            <a:r>
              <a:rPr sz="1300" spc="-10" dirty="0">
                <a:latin typeface="Gulim"/>
                <a:cs typeface="Gulim"/>
              </a:rPr>
              <a:t>15시 </a:t>
            </a:r>
            <a:r>
              <a:rPr sz="1300" spc="-5" dirty="0">
                <a:latin typeface="Gulim"/>
                <a:cs typeface="Gulim"/>
              </a:rPr>
              <a:t>이전에 전송하실 것을 권장합니다.  15시 이후 전송할 경우 데이콤이나 은행으로 문의 후</a:t>
            </a:r>
            <a:r>
              <a:rPr sz="1300" spc="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전송해주세요.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0062" y="5738812"/>
            <a:ext cx="8072755" cy="619125"/>
          </a:xfrm>
          <a:custGeom>
            <a:avLst/>
            <a:gdLst/>
            <a:ahLst/>
            <a:cxnLst/>
            <a:rect l="l" t="t" r="r" b="b"/>
            <a:pathLst>
              <a:path w="8072755" h="619125">
                <a:moveTo>
                  <a:pt x="0" y="103187"/>
                </a:moveTo>
                <a:lnTo>
                  <a:pt x="8109" y="63023"/>
                </a:lnTo>
                <a:lnTo>
                  <a:pt x="30224" y="30224"/>
                </a:lnTo>
                <a:lnTo>
                  <a:pt x="63023" y="8109"/>
                </a:lnTo>
                <a:lnTo>
                  <a:pt x="103187" y="0"/>
                </a:lnTo>
                <a:lnTo>
                  <a:pt x="7969186" y="0"/>
                </a:lnTo>
                <a:lnTo>
                  <a:pt x="8009376" y="8109"/>
                </a:lnTo>
                <a:lnTo>
                  <a:pt x="8042195" y="30224"/>
                </a:lnTo>
                <a:lnTo>
                  <a:pt x="8064323" y="63023"/>
                </a:lnTo>
                <a:lnTo>
                  <a:pt x="8072437" y="103187"/>
                </a:lnTo>
                <a:lnTo>
                  <a:pt x="8072437" y="515937"/>
                </a:lnTo>
                <a:lnTo>
                  <a:pt x="8064323" y="556101"/>
                </a:lnTo>
                <a:lnTo>
                  <a:pt x="8042195" y="588900"/>
                </a:lnTo>
                <a:lnTo>
                  <a:pt x="8009376" y="611015"/>
                </a:lnTo>
                <a:lnTo>
                  <a:pt x="7969186" y="619125"/>
                </a:lnTo>
                <a:lnTo>
                  <a:pt x="103187" y="619125"/>
                </a:lnTo>
                <a:lnTo>
                  <a:pt x="63023" y="611015"/>
                </a:lnTo>
                <a:lnTo>
                  <a:pt x="30224" y="588900"/>
                </a:lnTo>
                <a:lnTo>
                  <a:pt x="8109" y="556101"/>
                </a:lnTo>
                <a:lnTo>
                  <a:pt x="0" y="515937"/>
                </a:lnTo>
                <a:lnTo>
                  <a:pt x="0" y="10318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6912" y="5621337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6912" y="5751512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75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39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625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5" h="2428875">
                <a:moveTo>
                  <a:pt x="1250188" y="0"/>
                </a:moveTo>
                <a:lnTo>
                  <a:pt x="250037" y="0"/>
                </a:lnTo>
                <a:lnTo>
                  <a:pt x="205094" y="4026"/>
                </a:lnTo>
                <a:lnTo>
                  <a:pt x="162793" y="15636"/>
                </a:lnTo>
                <a:lnTo>
                  <a:pt x="123840" y="34125"/>
                </a:lnTo>
                <a:lnTo>
                  <a:pt x="88943" y="58788"/>
                </a:lnTo>
                <a:lnTo>
                  <a:pt x="58807" y="88921"/>
                </a:lnTo>
                <a:lnTo>
                  <a:pt x="34138" y="123820"/>
                </a:lnTo>
                <a:lnTo>
                  <a:pt x="15643" y="162779"/>
                </a:lnTo>
                <a:lnTo>
                  <a:pt x="4028" y="205095"/>
                </a:lnTo>
                <a:lnTo>
                  <a:pt x="0" y="250062"/>
                </a:lnTo>
                <a:lnTo>
                  <a:pt x="0" y="2178812"/>
                </a:lnTo>
                <a:lnTo>
                  <a:pt x="4028" y="2223779"/>
                </a:lnTo>
                <a:lnTo>
                  <a:pt x="15643" y="2266095"/>
                </a:lnTo>
                <a:lnTo>
                  <a:pt x="34138" y="2305054"/>
                </a:lnTo>
                <a:lnTo>
                  <a:pt x="58807" y="2339953"/>
                </a:lnTo>
                <a:lnTo>
                  <a:pt x="88943" y="2370086"/>
                </a:lnTo>
                <a:lnTo>
                  <a:pt x="123840" y="2394749"/>
                </a:lnTo>
                <a:lnTo>
                  <a:pt x="162793" y="2413238"/>
                </a:lnTo>
                <a:lnTo>
                  <a:pt x="205094" y="2424848"/>
                </a:lnTo>
                <a:lnTo>
                  <a:pt x="250037" y="2428875"/>
                </a:lnTo>
                <a:lnTo>
                  <a:pt x="1250188" y="2428875"/>
                </a:lnTo>
                <a:lnTo>
                  <a:pt x="1295122" y="2424848"/>
                </a:lnTo>
                <a:lnTo>
                  <a:pt x="1337420" y="2413238"/>
                </a:lnTo>
                <a:lnTo>
                  <a:pt x="1376374" y="2394749"/>
                </a:lnTo>
                <a:lnTo>
                  <a:pt x="1411276" y="2370086"/>
                </a:lnTo>
                <a:lnTo>
                  <a:pt x="1441420" y="2339953"/>
                </a:lnTo>
                <a:lnTo>
                  <a:pt x="1466097" y="2305054"/>
                </a:lnTo>
                <a:lnTo>
                  <a:pt x="1484599" y="2266095"/>
                </a:lnTo>
                <a:lnTo>
                  <a:pt x="1496220" y="2223779"/>
                </a:lnTo>
                <a:lnTo>
                  <a:pt x="1500251" y="2178812"/>
                </a:lnTo>
                <a:lnTo>
                  <a:pt x="1500124" y="250062"/>
                </a:lnTo>
                <a:lnTo>
                  <a:pt x="1496131" y="205095"/>
                </a:lnTo>
                <a:lnTo>
                  <a:pt x="1484540" y="162779"/>
                </a:lnTo>
                <a:lnTo>
                  <a:pt x="1466059" y="123820"/>
                </a:lnTo>
                <a:lnTo>
                  <a:pt x="1441398" y="88921"/>
                </a:lnTo>
                <a:lnTo>
                  <a:pt x="1411265" y="58788"/>
                </a:lnTo>
                <a:lnTo>
                  <a:pt x="1376369" y="34125"/>
                </a:lnTo>
                <a:lnTo>
                  <a:pt x="1337418" y="15636"/>
                </a:lnTo>
                <a:lnTo>
                  <a:pt x="1295121" y="4026"/>
                </a:lnTo>
                <a:lnTo>
                  <a:pt x="1250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8625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5" h="2428875">
                <a:moveTo>
                  <a:pt x="0" y="250062"/>
                </a:moveTo>
                <a:lnTo>
                  <a:pt x="4028" y="205095"/>
                </a:lnTo>
                <a:lnTo>
                  <a:pt x="15643" y="162779"/>
                </a:lnTo>
                <a:lnTo>
                  <a:pt x="34138" y="123820"/>
                </a:lnTo>
                <a:lnTo>
                  <a:pt x="58807" y="88921"/>
                </a:lnTo>
                <a:lnTo>
                  <a:pt x="88943" y="58788"/>
                </a:lnTo>
                <a:lnTo>
                  <a:pt x="123840" y="34125"/>
                </a:lnTo>
                <a:lnTo>
                  <a:pt x="162793" y="15636"/>
                </a:lnTo>
                <a:lnTo>
                  <a:pt x="205094" y="4026"/>
                </a:lnTo>
                <a:lnTo>
                  <a:pt x="250037" y="0"/>
                </a:lnTo>
                <a:lnTo>
                  <a:pt x="1250188" y="0"/>
                </a:lnTo>
                <a:lnTo>
                  <a:pt x="1295121" y="4026"/>
                </a:lnTo>
                <a:lnTo>
                  <a:pt x="1337418" y="15636"/>
                </a:lnTo>
                <a:lnTo>
                  <a:pt x="1376369" y="34125"/>
                </a:lnTo>
                <a:lnTo>
                  <a:pt x="1411265" y="58788"/>
                </a:lnTo>
                <a:lnTo>
                  <a:pt x="1441398" y="88921"/>
                </a:lnTo>
                <a:lnTo>
                  <a:pt x="1466059" y="123820"/>
                </a:lnTo>
                <a:lnTo>
                  <a:pt x="1484540" y="162779"/>
                </a:lnTo>
                <a:lnTo>
                  <a:pt x="1496131" y="205095"/>
                </a:lnTo>
                <a:lnTo>
                  <a:pt x="1500124" y="250062"/>
                </a:lnTo>
                <a:lnTo>
                  <a:pt x="1500251" y="2178812"/>
                </a:lnTo>
                <a:lnTo>
                  <a:pt x="1496220" y="2223779"/>
                </a:lnTo>
                <a:lnTo>
                  <a:pt x="1484599" y="2266095"/>
                </a:lnTo>
                <a:lnTo>
                  <a:pt x="1466097" y="2305054"/>
                </a:lnTo>
                <a:lnTo>
                  <a:pt x="1441420" y="2339953"/>
                </a:lnTo>
                <a:lnTo>
                  <a:pt x="1411276" y="2370086"/>
                </a:lnTo>
                <a:lnTo>
                  <a:pt x="1376374" y="2394749"/>
                </a:lnTo>
                <a:lnTo>
                  <a:pt x="1337420" y="2413238"/>
                </a:lnTo>
                <a:lnTo>
                  <a:pt x="1295122" y="2424848"/>
                </a:lnTo>
                <a:lnTo>
                  <a:pt x="1250188" y="2428875"/>
                </a:lnTo>
                <a:lnTo>
                  <a:pt x="250037" y="2428875"/>
                </a:lnTo>
                <a:lnTo>
                  <a:pt x="205094" y="2424848"/>
                </a:lnTo>
                <a:lnTo>
                  <a:pt x="162793" y="2413238"/>
                </a:lnTo>
                <a:lnTo>
                  <a:pt x="123840" y="2394749"/>
                </a:lnTo>
                <a:lnTo>
                  <a:pt x="88943" y="2370086"/>
                </a:lnTo>
                <a:lnTo>
                  <a:pt x="58807" y="2339953"/>
                </a:lnTo>
                <a:lnTo>
                  <a:pt x="34138" y="2305054"/>
                </a:lnTo>
                <a:lnTo>
                  <a:pt x="15643" y="2266095"/>
                </a:lnTo>
                <a:lnTo>
                  <a:pt x="4028" y="2223779"/>
                </a:lnTo>
                <a:lnTo>
                  <a:pt x="0" y="2178812"/>
                </a:lnTo>
                <a:lnTo>
                  <a:pt x="0" y="250062"/>
                </a:lnTo>
                <a:close/>
              </a:path>
            </a:pathLst>
          </a:custGeom>
          <a:ln w="25400">
            <a:solidFill>
              <a:srgbClr val="0E6E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73275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4" h="2428875">
                <a:moveTo>
                  <a:pt x="1250188" y="0"/>
                </a:moveTo>
                <a:lnTo>
                  <a:pt x="250062" y="0"/>
                </a:lnTo>
                <a:lnTo>
                  <a:pt x="205095" y="4026"/>
                </a:lnTo>
                <a:lnTo>
                  <a:pt x="162779" y="15636"/>
                </a:lnTo>
                <a:lnTo>
                  <a:pt x="123820" y="34125"/>
                </a:lnTo>
                <a:lnTo>
                  <a:pt x="88921" y="58788"/>
                </a:lnTo>
                <a:lnTo>
                  <a:pt x="58788" y="88921"/>
                </a:lnTo>
                <a:lnTo>
                  <a:pt x="34125" y="123820"/>
                </a:lnTo>
                <a:lnTo>
                  <a:pt x="15636" y="162779"/>
                </a:lnTo>
                <a:lnTo>
                  <a:pt x="4026" y="205095"/>
                </a:lnTo>
                <a:lnTo>
                  <a:pt x="0" y="250062"/>
                </a:lnTo>
                <a:lnTo>
                  <a:pt x="0" y="2178812"/>
                </a:lnTo>
                <a:lnTo>
                  <a:pt x="4026" y="2223779"/>
                </a:lnTo>
                <a:lnTo>
                  <a:pt x="15636" y="2266095"/>
                </a:lnTo>
                <a:lnTo>
                  <a:pt x="34125" y="2305054"/>
                </a:lnTo>
                <a:lnTo>
                  <a:pt x="58788" y="2339953"/>
                </a:lnTo>
                <a:lnTo>
                  <a:pt x="88921" y="2370086"/>
                </a:lnTo>
                <a:lnTo>
                  <a:pt x="123820" y="2394749"/>
                </a:lnTo>
                <a:lnTo>
                  <a:pt x="162779" y="2413238"/>
                </a:lnTo>
                <a:lnTo>
                  <a:pt x="205095" y="2424848"/>
                </a:lnTo>
                <a:lnTo>
                  <a:pt x="250062" y="2428875"/>
                </a:lnTo>
                <a:lnTo>
                  <a:pt x="1250188" y="2428875"/>
                </a:lnTo>
                <a:lnTo>
                  <a:pt x="1295122" y="2424848"/>
                </a:lnTo>
                <a:lnTo>
                  <a:pt x="1337420" y="2413238"/>
                </a:lnTo>
                <a:lnTo>
                  <a:pt x="1376374" y="2394749"/>
                </a:lnTo>
                <a:lnTo>
                  <a:pt x="1411276" y="2370086"/>
                </a:lnTo>
                <a:lnTo>
                  <a:pt x="1441420" y="2339953"/>
                </a:lnTo>
                <a:lnTo>
                  <a:pt x="1466097" y="2305054"/>
                </a:lnTo>
                <a:lnTo>
                  <a:pt x="1484599" y="2266095"/>
                </a:lnTo>
                <a:lnTo>
                  <a:pt x="1496220" y="2223779"/>
                </a:lnTo>
                <a:lnTo>
                  <a:pt x="1500251" y="2178812"/>
                </a:lnTo>
                <a:lnTo>
                  <a:pt x="1500124" y="250062"/>
                </a:lnTo>
                <a:lnTo>
                  <a:pt x="1496097" y="205095"/>
                </a:lnTo>
                <a:lnTo>
                  <a:pt x="1484488" y="162779"/>
                </a:lnTo>
                <a:lnTo>
                  <a:pt x="1466003" y="123820"/>
                </a:lnTo>
                <a:lnTo>
                  <a:pt x="1441346" y="88921"/>
                </a:lnTo>
                <a:lnTo>
                  <a:pt x="1411223" y="58788"/>
                </a:lnTo>
                <a:lnTo>
                  <a:pt x="1376341" y="34125"/>
                </a:lnTo>
                <a:lnTo>
                  <a:pt x="1337404" y="15636"/>
                </a:lnTo>
                <a:lnTo>
                  <a:pt x="1295117" y="4026"/>
                </a:lnTo>
                <a:lnTo>
                  <a:pt x="1250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73275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4" h="2428875">
                <a:moveTo>
                  <a:pt x="0" y="250062"/>
                </a:moveTo>
                <a:lnTo>
                  <a:pt x="4026" y="205095"/>
                </a:lnTo>
                <a:lnTo>
                  <a:pt x="15636" y="162779"/>
                </a:lnTo>
                <a:lnTo>
                  <a:pt x="34125" y="123820"/>
                </a:lnTo>
                <a:lnTo>
                  <a:pt x="58788" y="88921"/>
                </a:lnTo>
                <a:lnTo>
                  <a:pt x="88921" y="58788"/>
                </a:lnTo>
                <a:lnTo>
                  <a:pt x="123820" y="34125"/>
                </a:lnTo>
                <a:lnTo>
                  <a:pt x="162779" y="15636"/>
                </a:lnTo>
                <a:lnTo>
                  <a:pt x="205095" y="4026"/>
                </a:lnTo>
                <a:lnTo>
                  <a:pt x="250062" y="0"/>
                </a:lnTo>
                <a:lnTo>
                  <a:pt x="1250188" y="0"/>
                </a:lnTo>
                <a:lnTo>
                  <a:pt x="1295117" y="4026"/>
                </a:lnTo>
                <a:lnTo>
                  <a:pt x="1337404" y="15636"/>
                </a:lnTo>
                <a:lnTo>
                  <a:pt x="1376341" y="34125"/>
                </a:lnTo>
                <a:lnTo>
                  <a:pt x="1411223" y="58788"/>
                </a:lnTo>
                <a:lnTo>
                  <a:pt x="1441346" y="88921"/>
                </a:lnTo>
                <a:lnTo>
                  <a:pt x="1466003" y="123820"/>
                </a:lnTo>
                <a:lnTo>
                  <a:pt x="1484488" y="162779"/>
                </a:lnTo>
                <a:lnTo>
                  <a:pt x="1496097" y="205095"/>
                </a:lnTo>
                <a:lnTo>
                  <a:pt x="1500124" y="250062"/>
                </a:lnTo>
                <a:lnTo>
                  <a:pt x="1500251" y="2178812"/>
                </a:lnTo>
                <a:lnTo>
                  <a:pt x="1496220" y="2223779"/>
                </a:lnTo>
                <a:lnTo>
                  <a:pt x="1484599" y="2266095"/>
                </a:lnTo>
                <a:lnTo>
                  <a:pt x="1466097" y="2305054"/>
                </a:lnTo>
                <a:lnTo>
                  <a:pt x="1441420" y="2339953"/>
                </a:lnTo>
                <a:lnTo>
                  <a:pt x="1411276" y="2370086"/>
                </a:lnTo>
                <a:lnTo>
                  <a:pt x="1376374" y="2394749"/>
                </a:lnTo>
                <a:lnTo>
                  <a:pt x="1337420" y="2413238"/>
                </a:lnTo>
                <a:lnTo>
                  <a:pt x="1295122" y="2424848"/>
                </a:lnTo>
                <a:lnTo>
                  <a:pt x="1250188" y="2428875"/>
                </a:lnTo>
                <a:lnTo>
                  <a:pt x="250062" y="2428875"/>
                </a:lnTo>
                <a:lnTo>
                  <a:pt x="205095" y="2424848"/>
                </a:lnTo>
                <a:lnTo>
                  <a:pt x="162779" y="2413238"/>
                </a:lnTo>
                <a:lnTo>
                  <a:pt x="123820" y="2394749"/>
                </a:lnTo>
                <a:lnTo>
                  <a:pt x="88921" y="2370086"/>
                </a:lnTo>
                <a:lnTo>
                  <a:pt x="58788" y="2339953"/>
                </a:lnTo>
                <a:lnTo>
                  <a:pt x="34125" y="2305054"/>
                </a:lnTo>
                <a:lnTo>
                  <a:pt x="15636" y="2266095"/>
                </a:lnTo>
                <a:lnTo>
                  <a:pt x="4026" y="2223779"/>
                </a:lnTo>
                <a:lnTo>
                  <a:pt x="0" y="2178812"/>
                </a:lnTo>
                <a:lnTo>
                  <a:pt x="0" y="250062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25926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4" h="2428875">
                <a:moveTo>
                  <a:pt x="1250061" y="0"/>
                </a:moveTo>
                <a:lnTo>
                  <a:pt x="249936" y="0"/>
                </a:lnTo>
                <a:lnTo>
                  <a:pt x="205006" y="4026"/>
                </a:lnTo>
                <a:lnTo>
                  <a:pt x="162719" y="15636"/>
                </a:lnTo>
                <a:lnTo>
                  <a:pt x="123782" y="34125"/>
                </a:lnTo>
                <a:lnTo>
                  <a:pt x="88900" y="58788"/>
                </a:lnTo>
                <a:lnTo>
                  <a:pt x="58777" y="88921"/>
                </a:lnTo>
                <a:lnTo>
                  <a:pt x="34120" y="123820"/>
                </a:lnTo>
                <a:lnTo>
                  <a:pt x="15635" y="162779"/>
                </a:lnTo>
                <a:lnTo>
                  <a:pt x="4026" y="205095"/>
                </a:lnTo>
                <a:lnTo>
                  <a:pt x="0" y="250062"/>
                </a:lnTo>
                <a:lnTo>
                  <a:pt x="0" y="2178812"/>
                </a:lnTo>
                <a:lnTo>
                  <a:pt x="4026" y="2223779"/>
                </a:lnTo>
                <a:lnTo>
                  <a:pt x="15635" y="2266095"/>
                </a:lnTo>
                <a:lnTo>
                  <a:pt x="34120" y="2305054"/>
                </a:lnTo>
                <a:lnTo>
                  <a:pt x="58777" y="2339953"/>
                </a:lnTo>
                <a:lnTo>
                  <a:pt x="88900" y="2370086"/>
                </a:lnTo>
                <a:lnTo>
                  <a:pt x="123782" y="2394749"/>
                </a:lnTo>
                <a:lnTo>
                  <a:pt x="162719" y="2413238"/>
                </a:lnTo>
                <a:lnTo>
                  <a:pt x="205006" y="2424848"/>
                </a:lnTo>
                <a:lnTo>
                  <a:pt x="249936" y="2428875"/>
                </a:lnTo>
                <a:lnTo>
                  <a:pt x="1250061" y="2428875"/>
                </a:lnTo>
                <a:lnTo>
                  <a:pt x="1295028" y="2424848"/>
                </a:lnTo>
                <a:lnTo>
                  <a:pt x="1337344" y="2413238"/>
                </a:lnTo>
                <a:lnTo>
                  <a:pt x="1376303" y="2394749"/>
                </a:lnTo>
                <a:lnTo>
                  <a:pt x="1411202" y="2370086"/>
                </a:lnTo>
                <a:lnTo>
                  <a:pt x="1441335" y="2339953"/>
                </a:lnTo>
                <a:lnTo>
                  <a:pt x="1465998" y="2305054"/>
                </a:lnTo>
                <a:lnTo>
                  <a:pt x="1484487" y="2266095"/>
                </a:lnTo>
                <a:lnTo>
                  <a:pt x="1496097" y="2223779"/>
                </a:lnTo>
                <a:lnTo>
                  <a:pt x="1500124" y="2178812"/>
                </a:lnTo>
                <a:lnTo>
                  <a:pt x="1500124" y="250062"/>
                </a:lnTo>
                <a:lnTo>
                  <a:pt x="1496097" y="205095"/>
                </a:lnTo>
                <a:lnTo>
                  <a:pt x="1484487" y="162779"/>
                </a:lnTo>
                <a:lnTo>
                  <a:pt x="1465998" y="123820"/>
                </a:lnTo>
                <a:lnTo>
                  <a:pt x="1441335" y="88921"/>
                </a:lnTo>
                <a:lnTo>
                  <a:pt x="1411202" y="58788"/>
                </a:lnTo>
                <a:lnTo>
                  <a:pt x="1376303" y="34125"/>
                </a:lnTo>
                <a:lnTo>
                  <a:pt x="1337344" y="15636"/>
                </a:lnTo>
                <a:lnTo>
                  <a:pt x="1295028" y="4026"/>
                </a:lnTo>
                <a:lnTo>
                  <a:pt x="1250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25926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4" h="2428875">
                <a:moveTo>
                  <a:pt x="0" y="250062"/>
                </a:moveTo>
                <a:lnTo>
                  <a:pt x="4026" y="205095"/>
                </a:lnTo>
                <a:lnTo>
                  <a:pt x="15635" y="162779"/>
                </a:lnTo>
                <a:lnTo>
                  <a:pt x="34120" y="123820"/>
                </a:lnTo>
                <a:lnTo>
                  <a:pt x="58777" y="88921"/>
                </a:lnTo>
                <a:lnTo>
                  <a:pt x="88900" y="58788"/>
                </a:lnTo>
                <a:lnTo>
                  <a:pt x="123782" y="34125"/>
                </a:lnTo>
                <a:lnTo>
                  <a:pt x="162719" y="15636"/>
                </a:lnTo>
                <a:lnTo>
                  <a:pt x="205006" y="4026"/>
                </a:lnTo>
                <a:lnTo>
                  <a:pt x="249936" y="0"/>
                </a:lnTo>
                <a:lnTo>
                  <a:pt x="1250061" y="0"/>
                </a:lnTo>
                <a:lnTo>
                  <a:pt x="1295028" y="4026"/>
                </a:lnTo>
                <a:lnTo>
                  <a:pt x="1337344" y="15636"/>
                </a:lnTo>
                <a:lnTo>
                  <a:pt x="1376303" y="34125"/>
                </a:lnTo>
                <a:lnTo>
                  <a:pt x="1411202" y="58788"/>
                </a:lnTo>
                <a:lnTo>
                  <a:pt x="1441335" y="88921"/>
                </a:lnTo>
                <a:lnTo>
                  <a:pt x="1465998" y="123820"/>
                </a:lnTo>
                <a:lnTo>
                  <a:pt x="1484487" y="162779"/>
                </a:lnTo>
                <a:lnTo>
                  <a:pt x="1496097" y="205095"/>
                </a:lnTo>
                <a:lnTo>
                  <a:pt x="1500124" y="250062"/>
                </a:lnTo>
                <a:lnTo>
                  <a:pt x="1500124" y="2178812"/>
                </a:lnTo>
                <a:lnTo>
                  <a:pt x="1496097" y="2223779"/>
                </a:lnTo>
                <a:lnTo>
                  <a:pt x="1484487" y="2266095"/>
                </a:lnTo>
                <a:lnTo>
                  <a:pt x="1465998" y="2305054"/>
                </a:lnTo>
                <a:lnTo>
                  <a:pt x="1441335" y="2339953"/>
                </a:lnTo>
                <a:lnTo>
                  <a:pt x="1411202" y="2370086"/>
                </a:lnTo>
                <a:lnTo>
                  <a:pt x="1376303" y="2394749"/>
                </a:lnTo>
                <a:lnTo>
                  <a:pt x="1337344" y="2413238"/>
                </a:lnTo>
                <a:lnTo>
                  <a:pt x="1295028" y="2424848"/>
                </a:lnTo>
                <a:lnTo>
                  <a:pt x="1250061" y="2428875"/>
                </a:lnTo>
                <a:lnTo>
                  <a:pt x="249936" y="2428875"/>
                </a:lnTo>
                <a:lnTo>
                  <a:pt x="205006" y="2424848"/>
                </a:lnTo>
                <a:lnTo>
                  <a:pt x="162719" y="2413238"/>
                </a:lnTo>
                <a:lnTo>
                  <a:pt x="123782" y="2394749"/>
                </a:lnTo>
                <a:lnTo>
                  <a:pt x="88900" y="2370086"/>
                </a:lnTo>
                <a:lnTo>
                  <a:pt x="58777" y="2339953"/>
                </a:lnTo>
                <a:lnTo>
                  <a:pt x="34120" y="2305054"/>
                </a:lnTo>
                <a:lnTo>
                  <a:pt x="15635" y="2266095"/>
                </a:lnTo>
                <a:lnTo>
                  <a:pt x="4026" y="2223779"/>
                </a:lnTo>
                <a:lnTo>
                  <a:pt x="0" y="2178812"/>
                </a:lnTo>
                <a:lnTo>
                  <a:pt x="0" y="250062"/>
                </a:lnTo>
                <a:close/>
              </a:path>
            </a:pathLst>
          </a:custGeom>
          <a:ln w="25400">
            <a:solidFill>
              <a:srgbClr val="0AD0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75275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4" h="2428875">
                <a:moveTo>
                  <a:pt x="1250188" y="0"/>
                </a:moveTo>
                <a:lnTo>
                  <a:pt x="250062" y="0"/>
                </a:lnTo>
                <a:lnTo>
                  <a:pt x="205095" y="4026"/>
                </a:lnTo>
                <a:lnTo>
                  <a:pt x="162779" y="15636"/>
                </a:lnTo>
                <a:lnTo>
                  <a:pt x="123820" y="34125"/>
                </a:lnTo>
                <a:lnTo>
                  <a:pt x="88921" y="58788"/>
                </a:lnTo>
                <a:lnTo>
                  <a:pt x="58788" y="88921"/>
                </a:lnTo>
                <a:lnTo>
                  <a:pt x="34125" y="123820"/>
                </a:lnTo>
                <a:lnTo>
                  <a:pt x="15636" y="162779"/>
                </a:lnTo>
                <a:lnTo>
                  <a:pt x="4026" y="205095"/>
                </a:lnTo>
                <a:lnTo>
                  <a:pt x="0" y="250062"/>
                </a:lnTo>
                <a:lnTo>
                  <a:pt x="0" y="2178812"/>
                </a:lnTo>
                <a:lnTo>
                  <a:pt x="4026" y="2223779"/>
                </a:lnTo>
                <a:lnTo>
                  <a:pt x="15636" y="2266095"/>
                </a:lnTo>
                <a:lnTo>
                  <a:pt x="34125" y="2305054"/>
                </a:lnTo>
                <a:lnTo>
                  <a:pt x="58788" y="2339953"/>
                </a:lnTo>
                <a:lnTo>
                  <a:pt x="88921" y="2370086"/>
                </a:lnTo>
                <a:lnTo>
                  <a:pt x="123820" y="2394749"/>
                </a:lnTo>
                <a:lnTo>
                  <a:pt x="162779" y="2413238"/>
                </a:lnTo>
                <a:lnTo>
                  <a:pt x="205095" y="2424848"/>
                </a:lnTo>
                <a:lnTo>
                  <a:pt x="250062" y="2428875"/>
                </a:lnTo>
                <a:lnTo>
                  <a:pt x="1250188" y="2428875"/>
                </a:lnTo>
                <a:lnTo>
                  <a:pt x="1295122" y="2424848"/>
                </a:lnTo>
                <a:lnTo>
                  <a:pt x="1337420" y="2413238"/>
                </a:lnTo>
                <a:lnTo>
                  <a:pt x="1376374" y="2394749"/>
                </a:lnTo>
                <a:lnTo>
                  <a:pt x="1411276" y="2370086"/>
                </a:lnTo>
                <a:lnTo>
                  <a:pt x="1441420" y="2339953"/>
                </a:lnTo>
                <a:lnTo>
                  <a:pt x="1466097" y="2305054"/>
                </a:lnTo>
                <a:lnTo>
                  <a:pt x="1484599" y="2266095"/>
                </a:lnTo>
                <a:lnTo>
                  <a:pt x="1496220" y="2223779"/>
                </a:lnTo>
                <a:lnTo>
                  <a:pt x="1500251" y="2178812"/>
                </a:lnTo>
                <a:lnTo>
                  <a:pt x="1500124" y="250062"/>
                </a:lnTo>
                <a:lnTo>
                  <a:pt x="1496097" y="205095"/>
                </a:lnTo>
                <a:lnTo>
                  <a:pt x="1484488" y="162779"/>
                </a:lnTo>
                <a:lnTo>
                  <a:pt x="1466003" y="123820"/>
                </a:lnTo>
                <a:lnTo>
                  <a:pt x="1441346" y="88921"/>
                </a:lnTo>
                <a:lnTo>
                  <a:pt x="1411224" y="58788"/>
                </a:lnTo>
                <a:lnTo>
                  <a:pt x="1376341" y="34125"/>
                </a:lnTo>
                <a:lnTo>
                  <a:pt x="1337404" y="15636"/>
                </a:lnTo>
                <a:lnTo>
                  <a:pt x="1295117" y="4026"/>
                </a:lnTo>
                <a:lnTo>
                  <a:pt x="1250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75275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4" h="2428875">
                <a:moveTo>
                  <a:pt x="0" y="250062"/>
                </a:moveTo>
                <a:lnTo>
                  <a:pt x="4026" y="205095"/>
                </a:lnTo>
                <a:lnTo>
                  <a:pt x="15636" y="162779"/>
                </a:lnTo>
                <a:lnTo>
                  <a:pt x="34125" y="123820"/>
                </a:lnTo>
                <a:lnTo>
                  <a:pt x="58788" y="88921"/>
                </a:lnTo>
                <a:lnTo>
                  <a:pt x="88921" y="58788"/>
                </a:lnTo>
                <a:lnTo>
                  <a:pt x="123820" y="34125"/>
                </a:lnTo>
                <a:lnTo>
                  <a:pt x="162779" y="15636"/>
                </a:lnTo>
                <a:lnTo>
                  <a:pt x="205095" y="4026"/>
                </a:lnTo>
                <a:lnTo>
                  <a:pt x="250062" y="0"/>
                </a:lnTo>
                <a:lnTo>
                  <a:pt x="1250188" y="0"/>
                </a:lnTo>
                <a:lnTo>
                  <a:pt x="1295117" y="4026"/>
                </a:lnTo>
                <a:lnTo>
                  <a:pt x="1337404" y="15636"/>
                </a:lnTo>
                <a:lnTo>
                  <a:pt x="1376341" y="34125"/>
                </a:lnTo>
                <a:lnTo>
                  <a:pt x="1411224" y="58788"/>
                </a:lnTo>
                <a:lnTo>
                  <a:pt x="1441346" y="88921"/>
                </a:lnTo>
                <a:lnTo>
                  <a:pt x="1466003" y="123820"/>
                </a:lnTo>
                <a:lnTo>
                  <a:pt x="1484488" y="162779"/>
                </a:lnTo>
                <a:lnTo>
                  <a:pt x="1496097" y="205095"/>
                </a:lnTo>
                <a:lnTo>
                  <a:pt x="1500124" y="250062"/>
                </a:lnTo>
                <a:lnTo>
                  <a:pt x="1500251" y="2178812"/>
                </a:lnTo>
                <a:lnTo>
                  <a:pt x="1496220" y="2223779"/>
                </a:lnTo>
                <a:lnTo>
                  <a:pt x="1484599" y="2266095"/>
                </a:lnTo>
                <a:lnTo>
                  <a:pt x="1466097" y="2305054"/>
                </a:lnTo>
                <a:lnTo>
                  <a:pt x="1441420" y="2339953"/>
                </a:lnTo>
                <a:lnTo>
                  <a:pt x="1411276" y="2370086"/>
                </a:lnTo>
                <a:lnTo>
                  <a:pt x="1376374" y="2394749"/>
                </a:lnTo>
                <a:lnTo>
                  <a:pt x="1337420" y="2413238"/>
                </a:lnTo>
                <a:lnTo>
                  <a:pt x="1295122" y="2424848"/>
                </a:lnTo>
                <a:lnTo>
                  <a:pt x="1250188" y="2428875"/>
                </a:lnTo>
                <a:lnTo>
                  <a:pt x="250062" y="2428875"/>
                </a:lnTo>
                <a:lnTo>
                  <a:pt x="205095" y="2424848"/>
                </a:lnTo>
                <a:lnTo>
                  <a:pt x="162779" y="2413238"/>
                </a:lnTo>
                <a:lnTo>
                  <a:pt x="123820" y="2394749"/>
                </a:lnTo>
                <a:lnTo>
                  <a:pt x="88921" y="2370086"/>
                </a:lnTo>
                <a:lnTo>
                  <a:pt x="58788" y="2339953"/>
                </a:lnTo>
                <a:lnTo>
                  <a:pt x="34125" y="2305054"/>
                </a:lnTo>
                <a:lnTo>
                  <a:pt x="15636" y="2266095"/>
                </a:lnTo>
                <a:lnTo>
                  <a:pt x="4026" y="2223779"/>
                </a:lnTo>
                <a:lnTo>
                  <a:pt x="0" y="2178812"/>
                </a:lnTo>
                <a:lnTo>
                  <a:pt x="0" y="250062"/>
                </a:lnTo>
                <a:close/>
              </a:path>
            </a:pathLst>
          </a:custGeom>
          <a:ln w="25400">
            <a:solidFill>
              <a:srgbClr val="0FCF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27926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4" h="2428875">
                <a:moveTo>
                  <a:pt x="1250060" y="0"/>
                </a:moveTo>
                <a:lnTo>
                  <a:pt x="249935" y="0"/>
                </a:lnTo>
                <a:lnTo>
                  <a:pt x="205006" y="4026"/>
                </a:lnTo>
                <a:lnTo>
                  <a:pt x="162719" y="15636"/>
                </a:lnTo>
                <a:lnTo>
                  <a:pt x="123782" y="34125"/>
                </a:lnTo>
                <a:lnTo>
                  <a:pt x="88899" y="58788"/>
                </a:lnTo>
                <a:lnTo>
                  <a:pt x="58777" y="88921"/>
                </a:lnTo>
                <a:lnTo>
                  <a:pt x="34120" y="123820"/>
                </a:lnTo>
                <a:lnTo>
                  <a:pt x="15635" y="162779"/>
                </a:lnTo>
                <a:lnTo>
                  <a:pt x="4026" y="205095"/>
                </a:lnTo>
                <a:lnTo>
                  <a:pt x="0" y="250062"/>
                </a:lnTo>
                <a:lnTo>
                  <a:pt x="0" y="2178812"/>
                </a:lnTo>
                <a:lnTo>
                  <a:pt x="4026" y="2223779"/>
                </a:lnTo>
                <a:lnTo>
                  <a:pt x="15635" y="2266095"/>
                </a:lnTo>
                <a:lnTo>
                  <a:pt x="34120" y="2305054"/>
                </a:lnTo>
                <a:lnTo>
                  <a:pt x="58777" y="2339953"/>
                </a:lnTo>
                <a:lnTo>
                  <a:pt x="88900" y="2370086"/>
                </a:lnTo>
                <a:lnTo>
                  <a:pt x="123782" y="2394749"/>
                </a:lnTo>
                <a:lnTo>
                  <a:pt x="162719" y="2413238"/>
                </a:lnTo>
                <a:lnTo>
                  <a:pt x="205006" y="2424848"/>
                </a:lnTo>
                <a:lnTo>
                  <a:pt x="249935" y="2428875"/>
                </a:lnTo>
                <a:lnTo>
                  <a:pt x="1250060" y="2428875"/>
                </a:lnTo>
                <a:lnTo>
                  <a:pt x="1295028" y="2424848"/>
                </a:lnTo>
                <a:lnTo>
                  <a:pt x="1337344" y="2413238"/>
                </a:lnTo>
                <a:lnTo>
                  <a:pt x="1376303" y="2394749"/>
                </a:lnTo>
                <a:lnTo>
                  <a:pt x="1411202" y="2370086"/>
                </a:lnTo>
                <a:lnTo>
                  <a:pt x="1441335" y="2339953"/>
                </a:lnTo>
                <a:lnTo>
                  <a:pt x="1465998" y="2305054"/>
                </a:lnTo>
                <a:lnTo>
                  <a:pt x="1484487" y="2266095"/>
                </a:lnTo>
                <a:lnTo>
                  <a:pt x="1496097" y="2223779"/>
                </a:lnTo>
                <a:lnTo>
                  <a:pt x="1500124" y="2178812"/>
                </a:lnTo>
                <a:lnTo>
                  <a:pt x="1500124" y="250062"/>
                </a:lnTo>
                <a:lnTo>
                  <a:pt x="1496097" y="205095"/>
                </a:lnTo>
                <a:lnTo>
                  <a:pt x="1484487" y="162779"/>
                </a:lnTo>
                <a:lnTo>
                  <a:pt x="1465998" y="123820"/>
                </a:lnTo>
                <a:lnTo>
                  <a:pt x="1441335" y="88921"/>
                </a:lnTo>
                <a:lnTo>
                  <a:pt x="1411202" y="58788"/>
                </a:lnTo>
                <a:lnTo>
                  <a:pt x="1376303" y="34125"/>
                </a:lnTo>
                <a:lnTo>
                  <a:pt x="1337344" y="15636"/>
                </a:lnTo>
                <a:lnTo>
                  <a:pt x="1295028" y="4026"/>
                </a:lnTo>
                <a:lnTo>
                  <a:pt x="12500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27926" y="2828925"/>
            <a:ext cx="1500505" cy="2428875"/>
          </a:xfrm>
          <a:custGeom>
            <a:avLst/>
            <a:gdLst/>
            <a:ahLst/>
            <a:cxnLst/>
            <a:rect l="l" t="t" r="r" b="b"/>
            <a:pathLst>
              <a:path w="1500504" h="2428875">
                <a:moveTo>
                  <a:pt x="0" y="250062"/>
                </a:moveTo>
                <a:lnTo>
                  <a:pt x="4026" y="205095"/>
                </a:lnTo>
                <a:lnTo>
                  <a:pt x="15635" y="162779"/>
                </a:lnTo>
                <a:lnTo>
                  <a:pt x="34120" y="123820"/>
                </a:lnTo>
                <a:lnTo>
                  <a:pt x="58777" y="88921"/>
                </a:lnTo>
                <a:lnTo>
                  <a:pt x="88899" y="58788"/>
                </a:lnTo>
                <a:lnTo>
                  <a:pt x="123782" y="34125"/>
                </a:lnTo>
                <a:lnTo>
                  <a:pt x="162719" y="15636"/>
                </a:lnTo>
                <a:lnTo>
                  <a:pt x="205006" y="4026"/>
                </a:lnTo>
                <a:lnTo>
                  <a:pt x="249935" y="0"/>
                </a:lnTo>
                <a:lnTo>
                  <a:pt x="1250060" y="0"/>
                </a:lnTo>
                <a:lnTo>
                  <a:pt x="1295028" y="4026"/>
                </a:lnTo>
                <a:lnTo>
                  <a:pt x="1337344" y="15636"/>
                </a:lnTo>
                <a:lnTo>
                  <a:pt x="1376303" y="34125"/>
                </a:lnTo>
                <a:lnTo>
                  <a:pt x="1411202" y="58788"/>
                </a:lnTo>
                <a:lnTo>
                  <a:pt x="1441335" y="88921"/>
                </a:lnTo>
                <a:lnTo>
                  <a:pt x="1465998" y="123820"/>
                </a:lnTo>
                <a:lnTo>
                  <a:pt x="1484487" y="162779"/>
                </a:lnTo>
                <a:lnTo>
                  <a:pt x="1496097" y="205095"/>
                </a:lnTo>
                <a:lnTo>
                  <a:pt x="1500124" y="250062"/>
                </a:lnTo>
                <a:lnTo>
                  <a:pt x="1500124" y="2178812"/>
                </a:lnTo>
                <a:lnTo>
                  <a:pt x="1496097" y="2223779"/>
                </a:lnTo>
                <a:lnTo>
                  <a:pt x="1484487" y="2266095"/>
                </a:lnTo>
                <a:lnTo>
                  <a:pt x="1465998" y="2305054"/>
                </a:lnTo>
                <a:lnTo>
                  <a:pt x="1441335" y="2339953"/>
                </a:lnTo>
                <a:lnTo>
                  <a:pt x="1411202" y="2370086"/>
                </a:lnTo>
                <a:lnTo>
                  <a:pt x="1376303" y="2394749"/>
                </a:lnTo>
                <a:lnTo>
                  <a:pt x="1337344" y="2413238"/>
                </a:lnTo>
                <a:lnTo>
                  <a:pt x="1295028" y="2424848"/>
                </a:lnTo>
                <a:lnTo>
                  <a:pt x="1250060" y="2428875"/>
                </a:lnTo>
                <a:lnTo>
                  <a:pt x="249935" y="2428875"/>
                </a:lnTo>
                <a:lnTo>
                  <a:pt x="205006" y="2424848"/>
                </a:lnTo>
                <a:lnTo>
                  <a:pt x="162719" y="2413238"/>
                </a:lnTo>
                <a:lnTo>
                  <a:pt x="123782" y="2394749"/>
                </a:lnTo>
                <a:lnTo>
                  <a:pt x="88900" y="2370086"/>
                </a:lnTo>
                <a:lnTo>
                  <a:pt x="58777" y="2339953"/>
                </a:lnTo>
                <a:lnTo>
                  <a:pt x="34120" y="2305054"/>
                </a:lnTo>
                <a:lnTo>
                  <a:pt x="15635" y="2266095"/>
                </a:lnTo>
                <a:lnTo>
                  <a:pt x="4026" y="2223779"/>
                </a:lnTo>
                <a:lnTo>
                  <a:pt x="0" y="2178812"/>
                </a:lnTo>
                <a:lnTo>
                  <a:pt x="0" y="250062"/>
                </a:lnTo>
                <a:close/>
              </a:path>
            </a:pathLst>
          </a:custGeom>
          <a:ln w="25400">
            <a:solidFill>
              <a:srgbClr val="7BC9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8327" y="1536191"/>
            <a:ext cx="1865376" cy="13167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61238" y="2062353"/>
            <a:ext cx="1168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기본정보입력</a:t>
            </a:r>
            <a:endParaRPr sz="1500">
              <a:latin typeface="Gulim"/>
              <a:cs typeface="Gulim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993392" y="1536191"/>
            <a:ext cx="1851659" cy="1316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399792" y="2062353"/>
            <a:ext cx="787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출금동의</a:t>
            </a:r>
            <a:endParaRPr sz="1500">
              <a:latin typeface="Gulim"/>
              <a:cs typeface="Gulim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43884" y="1536191"/>
            <a:ext cx="1860804" cy="1316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56684" y="2062353"/>
            <a:ext cx="977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대상자관리</a:t>
            </a:r>
            <a:endParaRPr sz="1500">
              <a:latin typeface="Gulim"/>
              <a:cs typeface="Gulim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94376" y="1536191"/>
            <a:ext cx="1856231" cy="13167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556884" y="2062353"/>
            <a:ext cx="787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수납관리</a:t>
            </a:r>
            <a:endParaRPr sz="1500">
              <a:latin typeface="Gulim"/>
              <a:cs typeface="Guli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944868" y="1536191"/>
            <a:ext cx="1856231" cy="13167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544181" y="2062353"/>
            <a:ext cx="406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Gulim"/>
                <a:cs typeface="Gulim"/>
              </a:rPr>
              <a:t>기타</a:t>
            </a:r>
            <a:endParaRPr sz="1500">
              <a:latin typeface="Gulim"/>
              <a:cs typeface="Gulim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8540" y="3470528"/>
            <a:ext cx="116586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b="1" spc="-20" dirty="0">
                <a:latin typeface="Malgun Gothic"/>
                <a:cs typeface="Malgun Gothic"/>
              </a:rPr>
              <a:t>로그인  비밀번호 변경  </a:t>
            </a:r>
            <a:r>
              <a:rPr sz="1300" b="1" spc="-15" dirty="0">
                <a:latin typeface="Malgun Gothic"/>
                <a:cs typeface="Malgun Gothic"/>
              </a:rPr>
              <a:t>자료 </a:t>
            </a:r>
            <a:r>
              <a:rPr sz="1300" b="1" spc="-20" dirty="0">
                <a:latin typeface="Malgun Gothic"/>
                <a:cs typeface="Malgun Gothic"/>
              </a:rPr>
              <a:t>백업  사용자환</a:t>
            </a:r>
            <a:r>
              <a:rPr sz="1300" b="1" spc="-30" dirty="0">
                <a:latin typeface="Malgun Gothic"/>
                <a:cs typeface="Malgun Gothic"/>
              </a:rPr>
              <a:t>경설</a:t>
            </a:r>
            <a:r>
              <a:rPr sz="1300" b="1" spc="-5" dirty="0">
                <a:latin typeface="Malgun Gothic"/>
                <a:cs typeface="Malgun Gothic"/>
              </a:rPr>
              <a:t>정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52217" y="3480053"/>
            <a:ext cx="67818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20" dirty="0">
                <a:latin typeface="Malgun Gothic"/>
                <a:cs typeface="Malgun Gothic"/>
              </a:rPr>
              <a:t>출금동의</a:t>
            </a:r>
            <a:endParaRPr sz="1300">
              <a:latin typeface="Malgun Gothic"/>
              <a:cs typeface="Malgun Gothic"/>
            </a:endParaRPr>
          </a:p>
          <a:p>
            <a:pPr marL="70485" indent="-58419">
              <a:lnSpc>
                <a:spcPct val="100000"/>
              </a:lnSpc>
              <a:buSzPct val="92307"/>
              <a:buFont typeface="Arial"/>
              <a:buChar char="•"/>
              <a:tabLst>
                <a:tab pos="71120" algn="l"/>
              </a:tabLst>
            </a:pPr>
            <a:r>
              <a:rPr sz="1300" b="1" spc="-20" dirty="0">
                <a:latin typeface="Malgun Gothic"/>
                <a:cs typeface="Malgun Gothic"/>
              </a:rPr>
              <a:t>조회</a:t>
            </a:r>
            <a:endParaRPr sz="1300">
              <a:latin typeface="Malgun Gothic"/>
              <a:cs typeface="Malgun Gothic"/>
            </a:endParaRPr>
          </a:p>
          <a:p>
            <a:pPr marL="70485" indent="-58419">
              <a:lnSpc>
                <a:spcPct val="100000"/>
              </a:lnSpc>
              <a:buSzPct val="92307"/>
              <a:buFont typeface="Arial"/>
              <a:buChar char="•"/>
              <a:tabLst>
                <a:tab pos="71120" algn="l"/>
              </a:tabLst>
            </a:pPr>
            <a:r>
              <a:rPr sz="1300" b="1" spc="-20" dirty="0">
                <a:latin typeface="Malgun Gothic"/>
                <a:cs typeface="Malgun Gothic"/>
              </a:rPr>
              <a:t>등록</a:t>
            </a:r>
            <a:endParaRPr sz="1300">
              <a:latin typeface="Malgun Gothic"/>
              <a:cs typeface="Malgun Gothic"/>
            </a:endParaRPr>
          </a:p>
          <a:p>
            <a:pPr marL="70485" indent="-58419">
              <a:lnSpc>
                <a:spcPct val="100000"/>
              </a:lnSpc>
              <a:buSzPct val="92307"/>
              <a:buFont typeface="Arial"/>
              <a:buChar char="•"/>
              <a:tabLst>
                <a:tab pos="71120" algn="l"/>
              </a:tabLst>
            </a:pPr>
            <a:r>
              <a:rPr sz="1300" b="1" spc="-20" dirty="0">
                <a:latin typeface="Malgun Gothic"/>
                <a:cs typeface="Malgun Gothic"/>
              </a:rPr>
              <a:t>송수신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33876" y="3480053"/>
            <a:ext cx="132905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300" b="1" spc="-20" dirty="0">
                <a:latin typeface="Malgun Gothic"/>
                <a:cs typeface="Malgun Gothic"/>
              </a:rPr>
              <a:t>학생기초</a:t>
            </a:r>
            <a:r>
              <a:rPr sz="1300" b="1" spc="-30" dirty="0">
                <a:latin typeface="Malgun Gothic"/>
                <a:cs typeface="Malgun Gothic"/>
              </a:rPr>
              <a:t>자료</a:t>
            </a:r>
            <a:r>
              <a:rPr sz="1300" b="1" spc="-20" dirty="0">
                <a:latin typeface="Malgun Gothic"/>
                <a:cs typeface="Malgun Gothic"/>
              </a:rPr>
              <a:t>관</a:t>
            </a:r>
            <a:r>
              <a:rPr sz="1300" b="1" spc="-5" dirty="0">
                <a:latin typeface="Malgun Gothic"/>
                <a:cs typeface="Malgun Gothic"/>
              </a:rPr>
              <a:t>리  </a:t>
            </a:r>
            <a:r>
              <a:rPr sz="1300" b="1" spc="-20" dirty="0">
                <a:latin typeface="Malgun Gothic"/>
                <a:cs typeface="Malgun Gothic"/>
              </a:rPr>
              <a:t>교사기초</a:t>
            </a:r>
            <a:r>
              <a:rPr sz="1300" b="1" spc="-30" dirty="0">
                <a:latin typeface="Malgun Gothic"/>
                <a:cs typeface="Malgun Gothic"/>
              </a:rPr>
              <a:t>자료</a:t>
            </a:r>
            <a:r>
              <a:rPr sz="1300" b="1" spc="-20" dirty="0">
                <a:latin typeface="Malgun Gothic"/>
                <a:cs typeface="Malgun Gothic"/>
              </a:rPr>
              <a:t>관</a:t>
            </a:r>
            <a:r>
              <a:rPr sz="1300" b="1" spc="-5" dirty="0">
                <a:latin typeface="Malgun Gothic"/>
                <a:cs typeface="Malgun Gothic"/>
              </a:rPr>
              <a:t>리  </a:t>
            </a:r>
            <a:r>
              <a:rPr sz="1300" b="1" spc="-20" dirty="0">
                <a:latin typeface="Malgun Gothic"/>
                <a:cs typeface="Malgun Gothic"/>
              </a:rPr>
              <a:t>부분면제자관리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70652" y="3480053"/>
            <a:ext cx="100393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300" b="1" spc="-20" dirty="0">
                <a:latin typeface="Malgun Gothic"/>
                <a:cs typeface="Malgun Gothic"/>
              </a:rPr>
              <a:t>이체자료</a:t>
            </a:r>
            <a:r>
              <a:rPr sz="1300" b="1" spc="-30" dirty="0">
                <a:latin typeface="Malgun Gothic"/>
                <a:cs typeface="Malgun Gothic"/>
              </a:rPr>
              <a:t>관</a:t>
            </a:r>
            <a:r>
              <a:rPr sz="1300" b="1" spc="-5" dirty="0">
                <a:latin typeface="Malgun Gothic"/>
                <a:cs typeface="Malgun Gothic"/>
              </a:rPr>
              <a:t>리  </a:t>
            </a:r>
            <a:r>
              <a:rPr sz="1300" b="1" spc="-20" dirty="0">
                <a:latin typeface="Malgun Gothic"/>
                <a:cs typeface="Malgun Gothic"/>
              </a:rPr>
              <a:t>현금수납</a:t>
            </a:r>
            <a:r>
              <a:rPr sz="1300" b="1" spc="-30" dirty="0">
                <a:latin typeface="Malgun Gothic"/>
                <a:cs typeface="Malgun Gothic"/>
              </a:rPr>
              <a:t>처</a:t>
            </a:r>
            <a:r>
              <a:rPr sz="1300" b="1" spc="-5" dirty="0">
                <a:latin typeface="Malgun Gothic"/>
                <a:cs typeface="Malgun Gothic"/>
              </a:rPr>
              <a:t>리  </a:t>
            </a:r>
            <a:r>
              <a:rPr sz="1300" b="1" spc="-20" dirty="0">
                <a:latin typeface="Malgun Gothic"/>
                <a:cs typeface="Malgun Gothic"/>
              </a:rPr>
              <a:t>환불처리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20255" y="3480053"/>
            <a:ext cx="118237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b="1" spc="-15" dirty="0">
                <a:latin typeface="Malgun Gothic"/>
                <a:cs typeface="Malgun Gothic"/>
              </a:rPr>
              <a:t>출력  </a:t>
            </a:r>
            <a:r>
              <a:rPr sz="1300" b="1" spc="75" dirty="0">
                <a:latin typeface="Malgun Gothic"/>
                <a:cs typeface="Malgun Gothic"/>
              </a:rPr>
              <a:t>S</a:t>
            </a:r>
            <a:r>
              <a:rPr sz="1300" b="1" spc="-215" dirty="0">
                <a:latin typeface="Malgun Gothic"/>
                <a:cs typeface="Malgun Gothic"/>
              </a:rPr>
              <a:t>M</a:t>
            </a:r>
            <a:r>
              <a:rPr sz="1300" b="1" spc="75" dirty="0">
                <a:latin typeface="Malgun Gothic"/>
                <a:cs typeface="Malgun Gothic"/>
              </a:rPr>
              <a:t>S</a:t>
            </a:r>
            <a:r>
              <a:rPr sz="1300" b="1" spc="-15" dirty="0">
                <a:latin typeface="Malgun Gothic"/>
                <a:cs typeface="Malgun Gothic"/>
              </a:rPr>
              <a:t>문자메</a:t>
            </a:r>
            <a:r>
              <a:rPr sz="1300" b="1" spc="-30" dirty="0">
                <a:latin typeface="Malgun Gothic"/>
                <a:cs typeface="Malgun Gothic"/>
              </a:rPr>
              <a:t>세</a:t>
            </a:r>
            <a:r>
              <a:rPr sz="1300" b="1" spc="-5" dirty="0">
                <a:latin typeface="Malgun Gothic"/>
                <a:cs typeface="Malgun Gothic"/>
              </a:rPr>
              <a:t>지  </a:t>
            </a:r>
            <a:r>
              <a:rPr sz="1300" b="1" spc="-15" dirty="0">
                <a:latin typeface="Malgun Gothic"/>
                <a:cs typeface="Malgun Gothic"/>
              </a:rPr>
              <a:t>새학년반편성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4944" y="2546604"/>
            <a:ext cx="178307" cy="466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24711" y="2546604"/>
            <a:ext cx="178307" cy="4663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340864" y="2546604"/>
            <a:ext cx="182880" cy="4663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770632" y="2546604"/>
            <a:ext cx="178307" cy="4663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00500" y="2555748"/>
            <a:ext cx="173736" cy="4663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30267" y="2555748"/>
            <a:ext cx="173736" cy="4663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28132" y="2555748"/>
            <a:ext cx="178308" cy="4663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057900" y="2555748"/>
            <a:ext cx="178308" cy="4663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60335" y="2555748"/>
            <a:ext cx="178307" cy="4663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90104" y="2555748"/>
            <a:ext cx="173735" cy="4663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5. </a:t>
            </a:r>
            <a:r>
              <a:rPr sz="1800" b="1" spc="-20" dirty="0">
                <a:latin typeface="Malgun Gothic"/>
                <a:cs typeface="Malgun Gothic"/>
              </a:rPr>
              <a:t>출금동의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4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91150" y="1881147"/>
            <a:ext cx="1000125" cy="142875"/>
          </a:xfrm>
          <a:custGeom>
            <a:avLst/>
            <a:gdLst/>
            <a:ahLst/>
            <a:cxnLst/>
            <a:rect l="l" t="t" r="r" b="b"/>
            <a:pathLst>
              <a:path w="1000125" h="142875">
                <a:moveTo>
                  <a:pt x="0" y="142875"/>
                </a:moveTo>
                <a:lnTo>
                  <a:pt x="1000125" y="142875"/>
                </a:lnTo>
                <a:lnTo>
                  <a:pt x="100012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95651" y="1962426"/>
            <a:ext cx="2628900" cy="1347470"/>
          </a:xfrm>
          <a:custGeom>
            <a:avLst/>
            <a:gdLst/>
            <a:ahLst/>
            <a:cxnLst/>
            <a:rect l="l" t="t" r="r" b="b"/>
            <a:pathLst>
              <a:path w="2628900" h="1347470">
                <a:moveTo>
                  <a:pt x="2316099" y="356870"/>
                </a:moveTo>
                <a:lnTo>
                  <a:pt x="165100" y="356870"/>
                </a:lnTo>
                <a:lnTo>
                  <a:pt x="121208" y="362767"/>
                </a:lnTo>
                <a:lnTo>
                  <a:pt x="81769" y="379410"/>
                </a:lnTo>
                <a:lnTo>
                  <a:pt x="48355" y="405225"/>
                </a:lnTo>
                <a:lnTo>
                  <a:pt x="22540" y="438639"/>
                </a:lnTo>
                <a:lnTo>
                  <a:pt x="5897" y="478078"/>
                </a:lnTo>
                <a:lnTo>
                  <a:pt x="0" y="521970"/>
                </a:lnTo>
                <a:lnTo>
                  <a:pt x="0" y="1182370"/>
                </a:lnTo>
                <a:lnTo>
                  <a:pt x="5897" y="1226261"/>
                </a:lnTo>
                <a:lnTo>
                  <a:pt x="22540" y="1265700"/>
                </a:lnTo>
                <a:lnTo>
                  <a:pt x="48355" y="1299114"/>
                </a:lnTo>
                <a:lnTo>
                  <a:pt x="81769" y="1324929"/>
                </a:lnTo>
                <a:lnTo>
                  <a:pt x="121208" y="1341572"/>
                </a:lnTo>
                <a:lnTo>
                  <a:pt x="165100" y="1347470"/>
                </a:lnTo>
                <a:lnTo>
                  <a:pt x="2316099" y="1347470"/>
                </a:lnTo>
                <a:lnTo>
                  <a:pt x="2359990" y="1341572"/>
                </a:lnTo>
                <a:lnTo>
                  <a:pt x="2399429" y="1324929"/>
                </a:lnTo>
                <a:lnTo>
                  <a:pt x="2432843" y="1299114"/>
                </a:lnTo>
                <a:lnTo>
                  <a:pt x="2458658" y="1265700"/>
                </a:lnTo>
                <a:lnTo>
                  <a:pt x="2475301" y="1226261"/>
                </a:lnTo>
                <a:lnTo>
                  <a:pt x="2481199" y="1182370"/>
                </a:lnTo>
                <a:lnTo>
                  <a:pt x="2481199" y="521970"/>
                </a:lnTo>
                <a:lnTo>
                  <a:pt x="2475301" y="478078"/>
                </a:lnTo>
                <a:lnTo>
                  <a:pt x="2458658" y="438639"/>
                </a:lnTo>
                <a:lnTo>
                  <a:pt x="2432843" y="405225"/>
                </a:lnTo>
                <a:lnTo>
                  <a:pt x="2399429" y="379410"/>
                </a:lnTo>
                <a:lnTo>
                  <a:pt x="2359990" y="362767"/>
                </a:lnTo>
                <a:lnTo>
                  <a:pt x="2316099" y="356870"/>
                </a:lnTo>
                <a:close/>
              </a:path>
              <a:path w="2628900" h="1347470">
                <a:moveTo>
                  <a:pt x="2628519" y="0"/>
                </a:moveTo>
                <a:lnTo>
                  <a:pt x="1447291" y="356870"/>
                </a:lnTo>
                <a:lnTo>
                  <a:pt x="2067687" y="356870"/>
                </a:lnTo>
                <a:lnTo>
                  <a:pt x="26285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95651" y="1962426"/>
            <a:ext cx="2628900" cy="1347470"/>
          </a:xfrm>
          <a:custGeom>
            <a:avLst/>
            <a:gdLst/>
            <a:ahLst/>
            <a:cxnLst/>
            <a:rect l="l" t="t" r="r" b="b"/>
            <a:pathLst>
              <a:path w="2628900" h="1347470">
                <a:moveTo>
                  <a:pt x="0" y="521970"/>
                </a:moveTo>
                <a:lnTo>
                  <a:pt x="5897" y="478078"/>
                </a:lnTo>
                <a:lnTo>
                  <a:pt x="22540" y="438639"/>
                </a:lnTo>
                <a:lnTo>
                  <a:pt x="48355" y="405225"/>
                </a:lnTo>
                <a:lnTo>
                  <a:pt x="81769" y="379410"/>
                </a:lnTo>
                <a:lnTo>
                  <a:pt x="121208" y="362767"/>
                </a:lnTo>
                <a:lnTo>
                  <a:pt x="165100" y="356870"/>
                </a:lnTo>
                <a:lnTo>
                  <a:pt x="1447291" y="356870"/>
                </a:lnTo>
                <a:lnTo>
                  <a:pt x="2628519" y="0"/>
                </a:lnTo>
                <a:lnTo>
                  <a:pt x="2067687" y="356870"/>
                </a:lnTo>
                <a:lnTo>
                  <a:pt x="2316099" y="356870"/>
                </a:lnTo>
                <a:lnTo>
                  <a:pt x="2359990" y="362767"/>
                </a:lnTo>
                <a:lnTo>
                  <a:pt x="2399429" y="379410"/>
                </a:lnTo>
                <a:lnTo>
                  <a:pt x="2432843" y="405225"/>
                </a:lnTo>
                <a:lnTo>
                  <a:pt x="2458658" y="438639"/>
                </a:lnTo>
                <a:lnTo>
                  <a:pt x="2475301" y="478078"/>
                </a:lnTo>
                <a:lnTo>
                  <a:pt x="2481199" y="521970"/>
                </a:lnTo>
                <a:lnTo>
                  <a:pt x="2481199" y="769620"/>
                </a:lnTo>
                <a:lnTo>
                  <a:pt x="2481199" y="1182370"/>
                </a:lnTo>
                <a:lnTo>
                  <a:pt x="2475301" y="1226261"/>
                </a:lnTo>
                <a:lnTo>
                  <a:pt x="2458658" y="1265700"/>
                </a:lnTo>
                <a:lnTo>
                  <a:pt x="2432843" y="1299114"/>
                </a:lnTo>
                <a:lnTo>
                  <a:pt x="2399429" y="1324929"/>
                </a:lnTo>
                <a:lnTo>
                  <a:pt x="2359990" y="1341572"/>
                </a:lnTo>
                <a:lnTo>
                  <a:pt x="2316099" y="1347470"/>
                </a:lnTo>
                <a:lnTo>
                  <a:pt x="2067687" y="1347470"/>
                </a:lnTo>
                <a:lnTo>
                  <a:pt x="1447291" y="1347470"/>
                </a:lnTo>
                <a:lnTo>
                  <a:pt x="165100" y="1347470"/>
                </a:lnTo>
                <a:lnTo>
                  <a:pt x="121208" y="1341572"/>
                </a:lnTo>
                <a:lnTo>
                  <a:pt x="81769" y="1324929"/>
                </a:lnTo>
                <a:lnTo>
                  <a:pt x="48355" y="1299114"/>
                </a:lnTo>
                <a:lnTo>
                  <a:pt x="22540" y="1265700"/>
                </a:lnTo>
                <a:lnTo>
                  <a:pt x="5897" y="1226261"/>
                </a:lnTo>
                <a:lnTo>
                  <a:pt x="0" y="1182370"/>
                </a:lnTo>
                <a:lnTo>
                  <a:pt x="0" y="769620"/>
                </a:lnTo>
                <a:lnTo>
                  <a:pt x="0" y="52197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23158" y="2400322"/>
            <a:ext cx="217043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출금동의 자료 전송 후  다음날 결과를 수신 받을</a:t>
            </a:r>
            <a:r>
              <a:rPr sz="1300" spc="-14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수  있습니다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이체결과 수신받기</a:t>
            </a:r>
            <a:r>
              <a:rPr sz="1300" spc="-20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40</a:t>
            </a:fld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78" y="1279230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5. </a:t>
            </a:r>
            <a:r>
              <a:rPr sz="1800" b="1" spc="-20" dirty="0">
                <a:latin typeface="Malgun Gothic"/>
                <a:cs typeface="Malgun Gothic"/>
              </a:rPr>
              <a:t>출금동의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4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75025" y="3114674"/>
            <a:ext cx="1857375" cy="142875"/>
          </a:xfrm>
          <a:custGeom>
            <a:avLst/>
            <a:gdLst/>
            <a:ahLst/>
            <a:cxnLst/>
            <a:rect l="l" t="t" r="r" b="b"/>
            <a:pathLst>
              <a:path w="1857375" h="142875">
                <a:moveTo>
                  <a:pt x="0" y="142875"/>
                </a:moveTo>
                <a:lnTo>
                  <a:pt x="1857375" y="142875"/>
                </a:lnTo>
                <a:lnTo>
                  <a:pt x="185737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4000" y="3190240"/>
            <a:ext cx="2228850" cy="924560"/>
          </a:xfrm>
          <a:custGeom>
            <a:avLst/>
            <a:gdLst/>
            <a:ahLst/>
            <a:cxnLst/>
            <a:rect l="l" t="t" r="r" b="b"/>
            <a:pathLst>
              <a:path w="2228850" h="924560">
                <a:moveTo>
                  <a:pt x="2037588" y="329311"/>
                </a:moveTo>
                <a:lnTo>
                  <a:pt x="99187" y="329311"/>
                </a:lnTo>
                <a:lnTo>
                  <a:pt x="60596" y="337111"/>
                </a:lnTo>
                <a:lnTo>
                  <a:pt x="29067" y="358378"/>
                </a:lnTo>
                <a:lnTo>
                  <a:pt x="7800" y="389907"/>
                </a:lnTo>
                <a:lnTo>
                  <a:pt x="0" y="428498"/>
                </a:lnTo>
                <a:lnTo>
                  <a:pt x="0" y="825373"/>
                </a:lnTo>
                <a:lnTo>
                  <a:pt x="7800" y="864016"/>
                </a:lnTo>
                <a:lnTo>
                  <a:pt x="29067" y="895540"/>
                </a:lnTo>
                <a:lnTo>
                  <a:pt x="60596" y="916777"/>
                </a:lnTo>
                <a:lnTo>
                  <a:pt x="99187" y="924560"/>
                </a:lnTo>
                <a:lnTo>
                  <a:pt x="2037588" y="924560"/>
                </a:lnTo>
                <a:lnTo>
                  <a:pt x="2076178" y="916777"/>
                </a:lnTo>
                <a:lnTo>
                  <a:pt x="2107707" y="895540"/>
                </a:lnTo>
                <a:lnTo>
                  <a:pt x="2128974" y="864016"/>
                </a:lnTo>
                <a:lnTo>
                  <a:pt x="2136775" y="825373"/>
                </a:lnTo>
                <a:lnTo>
                  <a:pt x="2136775" y="428498"/>
                </a:lnTo>
                <a:lnTo>
                  <a:pt x="2128974" y="389907"/>
                </a:lnTo>
                <a:lnTo>
                  <a:pt x="2107707" y="358378"/>
                </a:lnTo>
                <a:lnTo>
                  <a:pt x="2076178" y="337111"/>
                </a:lnTo>
                <a:lnTo>
                  <a:pt x="2037588" y="329311"/>
                </a:lnTo>
                <a:close/>
              </a:path>
              <a:path w="2228850" h="924560">
                <a:moveTo>
                  <a:pt x="2228469" y="0"/>
                </a:moveTo>
                <a:lnTo>
                  <a:pt x="1246505" y="329311"/>
                </a:lnTo>
                <a:lnTo>
                  <a:pt x="1780667" y="329311"/>
                </a:lnTo>
                <a:lnTo>
                  <a:pt x="2228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24000" y="3190240"/>
            <a:ext cx="2228850" cy="924560"/>
          </a:xfrm>
          <a:custGeom>
            <a:avLst/>
            <a:gdLst/>
            <a:ahLst/>
            <a:cxnLst/>
            <a:rect l="l" t="t" r="r" b="b"/>
            <a:pathLst>
              <a:path w="2228850" h="924560">
                <a:moveTo>
                  <a:pt x="0" y="428498"/>
                </a:moveTo>
                <a:lnTo>
                  <a:pt x="7800" y="389907"/>
                </a:lnTo>
                <a:lnTo>
                  <a:pt x="29067" y="358378"/>
                </a:lnTo>
                <a:lnTo>
                  <a:pt x="60596" y="337111"/>
                </a:lnTo>
                <a:lnTo>
                  <a:pt x="99187" y="329311"/>
                </a:lnTo>
                <a:lnTo>
                  <a:pt x="1246505" y="329311"/>
                </a:lnTo>
                <a:lnTo>
                  <a:pt x="2228469" y="0"/>
                </a:lnTo>
                <a:lnTo>
                  <a:pt x="1780667" y="329311"/>
                </a:lnTo>
                <a:lnTo>
                  <a:pt x="2037588" y="329311"/>
                </a:lnTo>
                <a:lnTo>
                  <a:pt x="2076178" y="337111"/>
                </a:lnTo>
                <a:lnTo>
                  <a:pt x="2107707" y="358378"/>
                </a:lnTo>
                <a:lnTo>
                  <a:pt x="2128974" y="389907"/>
                </a:lnTo>
                <a:lnTo>
                  <a:pt x="2136775" y="428498"/>
                </a:lnTo>
                <a:lnTo>
                  <a:pt x="2136775" y="577342"/>
                </a:lnTo>
                <a:lnTo>
                  <a:pt x="2136775" y="825373"/>
                </a:lnTo>
                <a:lnTo>
                  <a:pt x="2128974" y="864016"/>
                </a:lnTo>
                <a:lnTo>
                  <a:pt x="2107707" y="895540"/>
                </a:lnTo>
                <a:lnTo>
                  <a:pt x="2076178" y="916777"/>
                </a:lnTo>
                <a:lnTo>
                  <a:pt x="2037588" y="924560"/>
                </a:lnTo>
                <a:lnTo>
                  <a:pt x="1780667" y="924560"/>
                </a:lnTo>
                <a:lnTo>
                  <a:pt x="1246505" y="924560"/>
                </a:lnTo>
                <a:lnTo>
                  <a:pt x="99187" y="924560"/>
                </a:lnTo>
                <a:lnTo>
                  <a:pt x="60596" y="916777"/>
                </a:lnTo>
                <a:lnTo>
                  <a:pt x="29067" y="895540"/>
                </a:lnTo>
                <a:lnTo>
                  <a:pt x="7800" y="864016"/>
                </a:lnTo>
                <a:lnTo>
                  <a:pt x="0" y="825373"/>
                </a:lnTo>
                <a:lnTo>
                  <a:pt x="0" y="577342"/>
                </a:lnTo>
                <a:lnTo>
                  <a:pt x="0" y="42849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31950" y="3601211"/>
            <a:ext cx="185293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은행으로부터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출금동의  결과를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수신받습니다</a:t>
            </a:r>
            <a:r>
              <a:rPr sz="1300" spc="-10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41</a:t>
            </a:fld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763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5. </a:t>
            </a:r>
            <a:r>
              <a:rPr sz="1800" b="1" spc="-20" dirty="0">
                <a:latin typeface="Malgun Gothic"/>
                <a:cs typeface="Malgun Gothic"/>
              </a:rPr>
              <a:t>출금동의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4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95400" y="2116201"/>
            <a:ext cx="1857375" cy="142875"/>
          </a:xfrm>
          <a:custGeom>
            <a:avLst/>
            <a:gdLst/>
            <a:ahLst/>
            <a:cxnLst/>
            <a:rect l="l" t="t" r="r" b="b"/>
            <a:pathLst>
              <a:path w="1857375" h="142875">
                <a:moveTo>
                  <a:pt x="0" y="142875"/>
                </a:moveTo>
                <a:lnTo>
                  <a:pt x="1857375" y="142875"/>
                </a:lnTo>
                <a:lnTo>
                  <a:pt x="185737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39682" y="1219200"/>
            <a:ext cx="2904490" cy="970280"/>
          </a:xfrm>
          <a:custGeom>
            <a:avLst/>
            <a:gdLst/>
            <a:ahLst/>
            <a:cxnLst/>
            <a:rect l="l" t="t" r="r" b="b"/>
            <a:pathLst>
              <a:path w="2904490" h="970280">
                <a:moveTo>
                  <a:pt x="1278763" y="643001"/>
                </a:moveTo>
                <a:lnTo>
                  <a:pt x="582168" y="643001"/>
                </a:lnTo>
                <a:lnTo>
                  <a:pt x="0" y="969772"/>
                </a:lnTo>
                <a:lnTo>
                  <a:pt x="1278763" y="643001"/>
                </a:lnTo>
                <a:close/>
              </a:path>
              <a:path w="2904490" h="970280">
                <a:moveTo>
                  <a:pt x="2796794" y="0"/>
                </a:moveTo>
                <a:lnTo>
                  <a:pt x="225044" y="0"/>
                </a:lnTo>
                <a:lnTo>
                  <a:pt x="183328" y="8425"/>
                </a:lnTo>
                <a:lnTo>
                  <a:pt x="149256" y="31400"/>
                </a:lnTo>
                <a:lnTo>
                  <a:pt x="126281" y="65472"/>
                </a:lnTo>
                <a:lnTo>
                  <a:pt x="117856" y="107187"/>
                </a:lnTo>
                <a:lnTo>
                  <a:pt x="117856" y="535813"/>
                </a:lnTo>
                <a:lnTo>
                  <a:pt x="126281" y="577528"/>
                </a:lnTo>
                <a:lnTo>
                  <a:pt x="149256" y="611600"/>
                </a:lnTo>
                <a:lnTo>
                  <a:pt x="183328" y="634575"/>
                </a:lnTo>
                <a:lnTo>
                  <a:pt x="225044" y="643001"/>
                </a:lnTo>
                <a:lnTo>
                  <a:pt x="2796794" y="643001"/>
                </a:lnTo>
                <a:lnTo>
                  <a:pt x="2838509" y="634575"/>
                </a:lnTo>
                <a:lnTo>
                  <a:pt x="2872581" y="611600"/>
                </a:lnTo>
                <a:lnTo>
                  <a:pt x="2895556" y="577528"/>
                </a:lnTo>
                <a:lnTo>
                  <a:pt x="2903982" y="535813"/>
                </a:lnTo>
                <a:lnTo>
                  <a:pt x="2903982" y="107187"/>
                </a:lnTo>
                <a:lnTo>
                  <a:pt x="2895556" y="65472"/>
                </a:lnTo>
                <a:lnTo>
                  <a:pt x="2872581" y="31400"/>
                </a:lnTo>
                <a:lnTo>
                  <a:pt x="2838509" y="8425"/>
                </a:lnTo>
                <a:lnTo>
                  <a:pt x="2796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39682" y="1219200"/>
            <a:ext cx="2904490" cy="970280"/>
          </a:xfrm>
          <a:custGeom>
            <a:avLst/>
            <a:gdLst/>
            <a:ahLst/>
            <a:cxnLst/>
            <a:rect l="l" t="t" r="r" b="b"/>
            <a:pathLst>
              <a:path w="2904490" h="970280">
                <a:moveTo>
                  <a:pt x="117856" y="107187"/>
                </a:moveTo>
                <a:lnTo>
                  <a:pt x="126281" y="65472"/>
                </a:lnTo>
                <a:lnTo>
                  <a:pt x="149256" y="31400"/>
                </a:lnTo>
                <a:lnTo>
                  <a:pt x="183328" y="8425"/>
                </a:lnTo>
                <a:lnTo>
                  <a:pt x="225044" y="0"/>
                </a:lnTo>
                <a:lnTo>
                  <a:pt x="582168" y="0"/>
                </a:lnTo>
                <a:lnTo>
                  <a:pt x="1278763" y="0"/>
                </a:lnTo>
                <a:lnTo>
                  <a:pt x="2796794" y="0"/>
                </a:lnTo>
                <a:lnTo>
                  <a:pt x="2838509" y="8425"/>
                </a:lnTo>
                <a:lnTo>
                  <a:pt x="2872581" y="31400"/>
                </a:lnTo>
                <a:lnTo>
                  <a:pt x="2895556" y="65472"/>
                </a:lnTo>
                <a:lnTo>
                  <a:pt x="2903982" y="107187"/>
                </a:lnTo>
                <a:lnTo>
                  <a:pt x="2903982" y="375030"/>
                </a:lnTo>
                <a:lnTo>
                  <a:pt x="2903982" y="535813"/>
                </a:lnTo>
                <a:lnTo>
                  <a:pt x="2895556" y="577528"/>
                </a:lnTo>
                <a:lnTo>
                  <a:pt x="2872581" y="611600"/>
                </a:lnTo>
                <a:lnTo>
                  <a:pt x="2838509" y="634575"/>
                </a:lnTo>
                <a:lnTo>
                  <a:pt x="2796794" y="643001"/>
                </a:lnTo>
                <a:lnTo>
                  <a:pt x="1278763" y="643001"/>
                </a:lnTo>
                <a:lnTo>
                  <a:pt x="0" y="969772"/>
                </a:lnTo>
                <a:lnTo>
                  <a:pt x="582168" y="643001"/>
                </a:lnTo>
                <a:lnTo>
                  <a:pt x="225044" y="643001"/>
                </a:lnTo>
                <a:lnTo>
                  <a:pt x="183328" y="634575"/>
                </a:lnTo>
                <a:lnTo>
                  <a:pt x="149256" y="611600"/>
                </a:lnTo>
                <a:lnTo>
                  <a:pt x="126281" y="577528"/>
                </a:lnTo>
                <a:lnTo>
                  <a:pt x="117856" y="535813"/>
                </a:lnTo>
                <a:lnTo>
                  <a:pt x="117856" y="375030"/>
                </a:lnTo>
                <a:lnTo>
                  <a:pt x="117856" y="10718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268155" y="1323974"/>
            <a:ext cx="249809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대상자관리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10" dirty="0">
                <a:latin typeface="Gulim"/>
                <a:cs typeface="Gulim"/>
              </a:rPr>
              <a:t>출금동의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등록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및</a:t>
            </a:r>
            <a:r>
              <a:rPr sz="1300" spc="-110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해지신청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42</a:t>
            </a:fld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83003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5. </a:t>
            </a:r>
            <a:r>
              <a:rPr sz="1800" b="1" spc="-20" dirty="0">
                <a:latin typeface="Malgun Gothic"/>
                <a:cs typeface="Malgun Gothic"/>
              </a:rPr>
              <a:t>출금동의 </a:t>
            </a:r>
            <a:r>
              <a:rPr sz="1800" b="1" spc="-10" dirty="0">
                <a:latin typeface="Malgun Gothic"/>
                <a:cs typeface="Malgun Gothic"/>
              </a:rPr>
              <a:t>등록</a:t>
            </a:r>
            <a:r>
              <a:rPr sz="1800" b="1" spc="-45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57552" y="2170207"/>
            <a:ext cx="900430" cy="161925"/>
          </a:xfrm>
          <a:custGeom>
            <a:avLst/>
            <a:gdLst/>
            <a:ahLst/>
            <a:cxnLst/>
            <a:rect l="l" t="t" r="r" b="b"/>
            <a:pathLst>
              <a:path w="900429" h="161925">
                <a:moveTo>
                  <a:pt x="0" y="161925"/>
                </a:moveTo>
                <a:lnTo>
                  <a:pt x="900112" y="161925"/>
                </a:lnTo>
                <a:lnTo>
                  <a:pt x="900112" y="0"/>
                </a:lnTo>
                <a:lnTo>
                  <a:pt x="0" y="0"/>
                </a:lnTo>
                <a:lnTo>
                  <a:pt x="0" y="1619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1340" y="1555907"/>
            <a:ext cx="2150745" cy="677545"/>
          </a:xfrm>
          <a:custGeom>
            <a:avLst/>
            <a:gdLst/>
            <a:ahLst/>
            <a:cxnLst/>
            <a:rect l="l" t="t" r="r" b="b"/>
            <a:pathLst>
              <a:path w="2150745" h="677544">
                <a:moveTo>
                  <a:pt x="957452" y="430149"/>
                </a:moveTo>
                <a:lnTo>
                  <a:pt x="446277" y="430149"/>
                </a:lnTo>
                <a:lnTo>
                  <a:pt x="0" y="677418"/>
                </a:lnTo>
                <a:lnTo>
                  <a:pt x="957452" y="430149"/>
                </a:lnTo>
                <a:close/>
              </a:path>
              <a:path w="2150745" h="677544">
                <a:moveTo>
                  <a:pt x="2078482" y="0"/>
                </a:moveTo>
                <a:lnTo>
                  <a:pt x="177164" y="0"/>
                </a:lnTo>
                <a:lnTo>
                  <a:pt x="149256" y="5619"/>
                </a:lnTo>
                <a:lnTo>
                  <a:pt x="126491" y="20954"/>
                </a:lnTo>
                <a:lnTo>
                  <a:pt x="111156" y="43719"/>
                </a:lnTo>
                <a:lnTo>
                  <a:pt x="105537" y="71627"/>
                </a:lnTo>
                <a:lnTo>
                  <a:pt x="105537" y="358394"/>
                </a:lnTo>
                <a:lnTo>
                  <a:pt x="111156" y="386322"/>
                </a:lnTo>
                <a:lnTo>
                  <a:pt x="126491" y="409130"/>
                </a:lnTo>
                <a:lnTo>
                  <a:pt x="149256" y="424509"/>
                </a:lnTo>
                <a:lnTo>
                  <a:pt x="177164" y="430149"/>
                </a:lnTo>
                <a:lnTo>
                  <a:pt x="2078482" y="430149"/>
                </a:lnTo>
                <a:lnTo>
                  <a:pt x="2106410" y="424509"/>
                </a:lnTo>
                <a:lnTo>
                  <a:pt x="2129218" y="409130"/>
                </a:lnTo>
                <a:lnTo>
                  <a:pt x="2144597" y="386322"/>
                </a:lnTo>
                <a:lnTo>
                  <a:pt x="2150237" y="358394"/>
                </a:lnTo>
                <a:lnTo>
                  <a:pt x="2150237" y="71627"/>
                </a:lnTo>
                <a:lnTo>
                  <a:pt x="2144597" y="43719"/>
                </a:lnTo>
                <a:lnTo>
                  <a:pt x="2129218" y="20954"/>
                </a:lnTo>
                <a:lnTo>
                  <a:pt x="2106410" y="5619"/>
                </a:lnTo>
                <a:lnTo>
                  <a:pt x="2078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01340" y="1555907"/>
            <a:ext cx="2150745" cy="677545"/>
          </a:xfrm>
          <a:custGeom>
            <a:avLst/>
            <a:gdLst/>
            <a:ahLst/>
            <a:cxnLst/>
            <a:rect l="l" t="t" r="r" b="b"/>
            <a:pathLst>
              <a:path w="2150745" h="677544">
                <a:moveTo>
                  <a:pt x="105537" y="71627"/>
                </a:moveTo>
                <a:lnTo>
                  <a:pt x="111156" y="43719"/>
                </a:lnTo>
                <a:lnTo>
                  <a:pt x="126491" y="20954"/>
                </a:lnTo>
                <a:lnTo>
                  <a:pt x="149256" y="5619"/>
                </a:lnTo>
                <a:lnTo>
                  <a:pt x="177164" y="0"/>
                </a:lnTo>
                <a:lnTo>
                  <a:pt x="446277" y="0"/>
                </a:lnTo>
                <a:lnTo>
                  <a:pt x="957452" y="0"/>
                </a:lnTo>
                <a:lnTo>
                  <a:pt x="2078482" y="0"/>
                </a:lnTo>
                <a:lnTo>
                  <a:pt x="2106410" y="5619"/>
                </a:lnTo>
                <a:lnTo>
                  <a:pt x="2129218" y="20954"/>
                </a:lnTo>
                <a:lnTo>
                  <a:pt x="2144597" y="43719"/>
                </a:lnTo>
                <a:lnTo>
                  <a:pt x="2150237" y="71627"/>
                </a:lnTo>
                <a:lnTo>
                  <a:pt x="2150237" y="250951"/>
                </a:lnTo>
                <a:lnTo>
                  <a:pt x="2150237" y="358394"/>
                </a:lnTo>
                <a:lnTo>
                  <a:pt x="2144597" y="386322"/>
                </a:lnTo>
                <a:lnTo>
                  <a:pt x="2129218" y="409130"/>
                </a:lnTo>
                <a:lnTo>
                  <a:pt x="2106410" y="424509"/>
                </a:lnTo>
                <a:lnTo>
                  <a:pt x="2078482" y="430149"/>
                </a:lnTo>
                <a:lnTo>
                  <a:pt x="957452" y="430149"/>
                </a:lnTo>
                <a:lnTo>
                  <a:pt x="0" y="677418"/>
                </a:lnTo>
                <a:lnTo>
                  <a:pt x="446277" y="430149"/>
                </a:lnTo>
                <a:lnTo>
                  <a:pt x="177164" y="430149"/>
                </a:lnTo>
                <a:lnTo>
                  <a:pt x="149256" y="424509"/>
                </a:lnTo>
                <a:lnTo>
                  <a:pt x="126491" y="409130"/>
                </a:lnTo>
                <a:lnTo>
                  <a:pt x="111156" y="386322"/>
                </a:lnTo>
                <a:lnTo>
                  <a:pt x="105537" y="358394"/>
                </a:lnTo>
                <a:lnTo>
                  <a:pt x="105537" y="250951"/>
                </a:lnTo>
                <a:lnTo>
                  <a:pt x="105537" y="7162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38626" y="2289333"/>
            <a:ext cx="900430" cy="161925"/>
          </a:xfrm>
          <a:custGeom>
            <a:avLst/>
            <a:gdLst/>
            <a:ahLst/>
            <a:cxnLst/>
            <a:rect l="l" t="t" r="r" b="b"/>
            <a:pathLst>
              <a:path w="900429" h="161925">
                <a:moveTo>
                  <a:pt x="0" y="161925"/>
                </a:moveTo>
                <a:lnTo>
                  <a:pt x="900112" y="161925"/>
                </a:lnTo>
                <a:lnTo>
                  <a:pt x="900112" y="0"/>
                </a:lnTo>
                <a:lnTo>
                  <a:pt x="0" y="0"/>
                </a:lnTo>
                <a:lnTo>
                  <a:pt x="0" y="1619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22826" y="2388901"/>
            <a:ext cx="1357630" cy="807085"/>
          </a:xfrm>
          <a:custGeom>
            <a:avLst/>
            <a:gdLst/>
            <a:ahLst/>
            <a:cxnLst/>
            <a:rect l="l" t="t" r="r" b="b"/>
            <a:pathLst>
              <a:path w="1357629" h="807085">
                <a:moveTo>
                  <a:pt x="1269746" y="281431"/>
                </a:moveTo>
                <a:lnTo>
                  <a:pt x="87629" y="281431"/>
                </a:lnTo>
                <a:lnTo>
                  <a:pt x="53524" y="288299"/>
                </a:lnTo>
                <a:lnTo>
                  <a:pt x="25669" y="307038"/>
                </a:lnTo>
                <a:lnTo>
                  <a:pt x="6887" y="334849"/>
                </a:lnTo>
                <a:lnTo>
                  <a:pt x="0" y="368934"/>
                </a:lnTo>
                <a:lnTo>
                  <a:pt x="0" y="719201"/>
                </a:lnTo>
                <a:lnTo>
                  <a:pt x="6887" y="753306"/>
                </a:lnTo>
                <a:lnTo>
                  <a:pt x="25669" y="781161"/>
                </a:lnTo>
                <a:lnTo>
                  <a:pt x="53524" y="799943"/>
                </a:lnTo>
                <a:lnTo>
                  <a:pt x="87629" y="806830"/>
                </a:lnTo>
                <a:lnTo>
                  <a:pt x="1269746" y="806830"/>
                </a:lnTo>
                <a:lnTo>
                  <a:pt x="1303851" y="799943"/>
                </a:lnTo>
                <a:lnTo>
                  <a:pt x="1331706" y="781161"/>
                </a:lnTo>
                <a:lnTo>
                  <a:pt x="1350488" y="753306"/>
                </a:lnTo>
                <a:lnTo>
                  <a:pt x="1357376" y="719201"/>
                </a:lnTo>
                <a:lnTo>
                  <a:pt x="1357376" y="368934"/>
                </a:lnTo>
                <a:lnTo>
                  <a:pt x="1350488" y="334849"/>
                </a:lnTo>
                <a:lnTo>
                  <a:pt x="1331706" y="307038"/>
                </a:lnTo>
                <a:lnTo>
                  <a:pt x="1303851" y="288299"/>
                </a:lnTo>
                <a:lnTo>
                  <a:pt x="1269746" y="281431"/>
                </a:lnTo>
                <a:close/>
              </a:path>
              <a:path w="1357629" h="807085">
                <a:moveTo>
                  <a:pt x="68961" y="0"/>
                </a:moveTo>
                <a:lnTo>
                  <a:pt x="226187" y="281431"/>
                </a:lnTo>
                <a:lnTo>
                  <a:pt x="565530" y="281431"/>
                </a:lnTo>
                <a:lnTo>
                  <a:pt x="68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22826" y="2388901"/>
            <a:ext cx="1357630" cy="807085"/>
          </a:xfrm>
          <a:custGeom>
            <a:avLst/>
            <a:gdLst/>
            <a:ahLst/>
            <a:cxnLst/>
            <a:rect l="l" t="t" r="r" b="b"/>
            <a:pathLst>
              <a:path w="1357629" h="807085">
                <a:moveTo>
                  <a:pt x="0" y="368934"/>
                </a:moveTo>
                <a:lnTo>
                  <a:pt x="6887" y="334849"/>
                </a:lnTo>
                <a:lnTo>
                  <a:pt x="25669" y="307038"/>
                </a:lnTo>
                <a:lnTo>
                  <a:pt x="53524" y="288299"/>
                </a:lnTo>
                <a:lnTo>
                  <a:pt x="87629" y="281431"/>
                </a:lnTo>
                <a:lnTo>
                  <a:pt x="226187" y="281431"/>
                </a:lnTo>
                <a:lnTo>
                  <a:pt x="68961" y="0"/>
                </a:lnTo>
                <a:lnTo>
                  <a:pt x="565530" y="281431"/>
                </a:lnTo>
                <a:lnTo>
                  <a:pt x="1269746" y="281431"/>
                </a:lnTo>
                <a:lnTo>
                  <a:pt x="1303851" y="288299"/>
                </a:lnTo>
                <a:lnTo>
                  <a:pt x="1331706" y="307038"/>
                </a:lnTo>
                <a:lnTo>
                  <a:pt x="1350488" y="334849"/>
                </a:lnTo>
                <a:lnTo>
                  <a:pt x="1357376" y="368934"/>
                </a:lnTo>
                <a:lnTo>
                  <a:pt x="1357376" y="500252"/>
                </a:lnTo>
                <a:lnTo>
                  <a:pt x="1357376" y="719201"/>
                </a:lnTo>
                <a:lnTo>
                  <a:pt x="1350488" y="753306"/>
                </a:lnTo>
                <a:lnTo>
                  <a:pt x="1331706" y="781161"/>
                </a:lnTo>
                <a:lnTo>
                  <a:pt x="1303851" y="799943"/>
                </a:lnTo>
                <a:lnTo>
                  <a:pt x="1269746" y="806830"/>
                </a:lnTo>
                <a:lnTo>
                  <a:pt x="565530" y="806830"/>
                </a:lnTo>
                <a:lnTo>
                  <a:pt x="226187" y="806830"/>
                </a:lnTo>
                <a:lnTo>
                  <a:pt x="87629" y="806830"/>
                </a:lnTo>
                <a:lnTo>
                  <a:pt x="53524" y="799943"/>
                </a:lnTo>
                <a:lnTo>
                  <a:pt x="25669" y="781161"/>
                </a:lnTo>
                <a:lnTo>
                  <a:pt x="6887" y="753306"/>
                </a:lnTo>
                <a:lnTo>
                  <a:pt x="0" y="719201"/>
                </a:lnTo>
                <a:lnTo>
                  <a:pt x="0" y="500252"/>
                </a:lnTo>
                <a:lnTo>
                  <a:pt x="0" y="36893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69176" y="2679730"/>
            <a:ext cx="643255" cy="142875"/>
          </a:xfrm>
          <a:custGeom>
            <a:avLst/>
            <a:gdLst/>
            <a:ahLst/>
            <a:cxnLst/>
            <a:rect l="l" t="t" r="r" b="b"/>
            <a:pathLst>
              <a:path w="643254" h="142875">
                <a:moveTo>
                  <a:pt x="0" y="142875"/>
                </a:moveTo>
                <a:lnTo>
                  <a:pt x="642937" y="142875"/>
                </a:lnTo>
                <a:lnTo>
                  <a:pt x="6429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2701" y="1951132"/>
            <a:ext cx="1165225" cy="796290"/>
          </a:xfrm>
          <a:custGeom>
            <a:avLst/>
            <a:gdLst/>
            <a:ahLst/>
            <a:cxnLst/>
            <a:rect l="l" t="t" r="r" b="b"/>
            <a:pathLst>
              <a:path w="1165225" h="796289">
                <a:moveTo>
                  <a:pt x="971042" y="525526"/>
                </a:moveTo>
                <a:lnTo>
                  <a:pt x="679703" y="525526"/>
                </a:lnTo>
                <a:lnTo>
                  <a:pt x="1127632" y="795782"/>
                </a:lnTo>
                <a:lnTo>
                  <a:pt x="971042" y="525526"/>
                </a:lnTo>
                <a:close/>
              </a:path>
              <a:path w="1165225" h="796289">
                <a:moveTo>
                  <a:pt x="1077595" y="0"/>
                </a:moveTo>
                <a:lnTo>
                  <a:pt x="87629" y="0"/>
                </a:lnTo>
                <a:lnTo>
                  <a:pt x="53524" y="6887"/>
                </a:lnTo>
                <a:lnTo>
                  <a:pt x="25669" y="25669"/>
                </a:lnTo>
                <a:lnTo>
                  <a:pt x="6887" y="53524"/>
                </a:lnTo>
                <a:lnTo>
                  <a:pt x="0" y="87629"/>
                </a:lnTo>
                <a:lnTo>
                  <a:pt x="0" y="437896"/>
                </a:lnTo>
                <a:lnTo>
                  <a:pt x="6887" y="472001"/>
                </a:lnTo>
                <a:lnTo>
                  <a:pt x="25669" y="499856"/>
                </a:lnTo>
                <a:lnTo>
                  <a:pt x="53524" y="518638"/>
                </a:lnTo>
                <a:lnTo>
                  <a:pt x="87629" y="525526"/>
                </a:lnTo>
                <a:lnTo>
                  <a:pt x="1077595" y="525526"/>
                </a:lnTo>
                <a:lnTo>
                  <a:pt x="1111700" y="518638"/>
                </a:lnTo>
                <a:lnTo>
                  <a:pt x="1139555" y="499856"/>
                </a:lnTo>
                <a:lnTo>
                  <a:pt x="1158337" y="472001"/>
                </a:lnTo>
                <a:lnTo>
                  <a:pt x="1165225" y="437896"/>
                </a:lnTo>
                <a:lnTo>
                  <a:pt x="1165225" y="87629"/>
                </a:lnTo>
                <a:lnTo>
                  <a:pt x="1158337" y="53524"/>
                </a:lnTo>
                <a:lnTo>
                  <a:pt x="1139555" y="25669"/>
                </a:lnTo>
                <a:lnTo>
                  <a:pt x="1111700" y="6887"/>
                </a:lnTo>
                <a:lnTo>
                  <a:pt x="1077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62701" y="1951132"/>
            <a:ext cx="1165225" cy="796290"/>
          </a:xfrm>
          <a:custGeom>
            <a:avLst/>
            <a:gdLst/>
            <a:ahLst/>
            <a:cxnLst/>
            <a:rect l="l" t="t" r="r" b="b"/>
            <a:pathLst>
              <a:path w="1165225" h="796289">
                <a:moveTo>
                  <a:pt x="0" y="87629"/>
                </a:moveTo>
                <a:lnTo>
                  <a:pt x="6887" y="53524"/>
                </a:lnTo>
                <a:lnTo>
                  <a:pt x="25669" y="25669"/>
                </a:lnTo>
                <a:lnTo>
                  <a:pt x="53524" y="6887"/>
                </a:lnTo>
                <a:lnTo>
                  <a:pt x="87629" y="0"/>
                </a:lnTo>
                <a:lnTo>
                  <a:pt x="679703" y="0"/>
                </a:lnTo>
                <a:lnTo>
                  <a:pt x="971042" y="0"/>
                </a:lnTo>
                <a:lnTo>
                  <a:pt x="1077595" y="0"/>
                </a:lnTo>
                <a:lnTo>
                  <a:pt x="1111700" y="6887"/>
                </a:lnTo>
                <a:lnTo>
                  <a:pt x="1139555" y="25669"/>
                </a:lnTo>
                <a:lnTo>
                  <a:pt x="1158337" y="53524"/>
                </a:lnTo>
                <a:lnTo>
                  <a:pt x="1165225" y="87629"/>
                </a:lnTo>
                <a:lnTo>
                  <a:pt x="1165225" y="306577"/>
                </a:lnTo>
                <a:lnTo>
                  <a:pt x="1165225" y="437896"/>
                </a:lnTo>
                <a:lnTo>
                  <a:pt x="1158337" y="472001"/>
                </a:lnTo>
                <a:lnTo>
                  <a:pt x="1139555" y="499856"/>
                </a:lnTo>
                <a:lnTo>
                  <a:pt x="1111700" y="518638"/>
                </a:lnTo>
                <a:lnTo>
                  <a:pt x="1077595" y="525526"/>
                </a:lnTo>
                <a:lnTo>
                  <a:pt x="971042" y="525526"/>
                </a:lnTo>
                <a:lnTo>
                  <a:pt x="1127632" y="795782"/>
                </a:lnTo>
                <a:lnTo>
                  <a:pt x="679703" y="525526"/>
                </a:lnTo>
                <a:lnTo>
                  <a:pt x="87629" y="525526"/>
                </a:lnTo>
                <a:lnTo>
                  <a:pt x="53524" y="518638"/>
                </a:lnTo>
                <a:lnTo>
                  <a:pt x="25669" y="499856"/>
                </a:lnTo>
                <a:lnTo>
                  <a:pt x="6887" y="472001"/>
                </a:lnTo>
                <a:lnTo>
                  <a:pt x="0" y="437896"/>
                </a:lnTo>
                <a:lnTo>
                  <a:pt x="0" y="306577"/>
                </a:lnTo>
                <a:lnTo>
                  <a:pt x="0" y="87629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707079" y="1653570"/>
            <a:ext cx="3544570" cy="1484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출금 동의자 명단</a:t>
            </a:r>
            <a:r>
              <a:rPr sz="1300" spc="-3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onstantia"/>
              <a:buAutoNum type="arabicPeriod"/>
            </a:pPr>
            <a:endParaRPr sz="16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300" spc="-5" dirty="0">
                <a:latin typeface="Constantia"/>
                <a:cs typeface="Constantia"/>
              </a:rPr>
              <a:t>3. </a:t>
            </a:r>
            <a:r>
              <a:rPr sz="1300" spc="-5" dirty="0">
                <a:latin typeface="Gulim"/>
                <a:cs typeface="Gulim"/>
              </a:rPr>
              <a:t>조회</a:t>
            </a:r>
            <a:r>
              <a:rPr sz="1300" spc="-20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Times New Roman"/>
              <a:cs typeface="Times New Roman"/>
            </a:endParaRPr>
          </a:p>
          <a:p>
            <a:pPr marL="1255395" marR="1415415" indent="-121920">
              <a:lnSpc>
                <a:spcPct val="100000"/>
              </a:lnSpc>
              <a:buFont typeface="Constantia"/>
              <a:buAutoNum type="arabicPeriod" startAt="2"/>
              <a:tabLst>
                <a:tab pos="1295400" algn="l"/>
              </a:tabLst>
            </a:pPr>
            <a:r>
              <a:rPr sz="1300" spc="-5" dirty="0">
                <a:latin typeface="Gulim"/>
                <a:cs typeface="Gulim"/>
              </a:rPr>
              <a:t>거래은행을  선택합니다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5. </a:t>
            </a:r>
            <a:r>
              <a:rPr spc="-20" dirty="0"/>
              <a:t>출금동의 </a:t>
            </a:r>
            <a:r>
              <a:rPr spc="-10" dirty="0"/>
              <a:t>등록</a:t>
            </a:r>
            <a:r>
              <a:rPr spc="-450" dirty="0"/>
              <a:t>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/>
          <p:nvPr/>
        </p:nvSpPr>
        <p:spPr>
          <a:xfrm>
            <a:off x="1643126" y="2690748"/>
            <a:ext cx="871855" cy="433452"/>
          </a:xfrm>
          <a:custGeom>
            <a:avLst/>
            <a:gdLst/>
            <a:ahLst/>
            <a:cxnLst/>
            <a:rect l="l" t="t" r="r" b="b"/>
            <a:pathLst>
              <a:path w="871855" h="304800">
                <a:moveTo>
                  <a:pt x="0" y="304800"/>
                </a:moveTo>
                <a:lnTo>
                  <a:pt x="871537" y="304800"/>
                </a:lnTo>
                <a:lnTo>
                  <a:pt x="871537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08376" y="2905505"/>
            <a:ext cx="2278380" cy="1023619"/>
          </a:xfrm>
          <a:custGeom>
            <a:avLst/>
            <a:gdLst/>
            <a:ahLst/>
            <a:cxnLst/>
            <a:rect l="l" t="t" r="r" b="b"/>
            <a:pathLst>
              <a:path w="2278379" h="1023620">
                <a:moveTo>
                  <a:pt x="2161286" y="323469"/>
                </a:moveTo>
                <a:lnTo>
                  <a:pt x="237236" y="323469"/>
                </a:lnTo>
                <a:lnTo>
                  <a:pt x="191781" y="332632"/>
                </a:lnTo>
                <a:lnTo>
                  <a:pt x="154686" y="357632"/>
                </a:lnTo>
                <a:lnTo>
                  <a:pt x="129686" y="394727"/>
                </a:lnTo>
                <a:lnTo>
                  <a:pt x="120523" y="440182"/>
                </a:lnTo>
                <a:lnTo>
                  <a:pt x="120523" y="906907"/>
                </a:lnTo>
                <a:lnTo>
                  <a:pt x="129686" y="952307"/>
                </a:lnTo>
                <a:lnTo>
                  <a:pt x="154686" y="989409"/>
                </a:lnTo>
                <a:lnTo>
                  <a:pt x="191781" y="1014438"/>
                </a:lnTo>
                <a:lnTo>
                  <a:pt x="237236" y="1023620"/>
                </a:lnTo>
                <a:lnTo>
                  <a:pt x="2161286" y="1023620"/>
                </a:lnTo>
                <a:lnTo>
                  <a:pt x="2206686" y="1014438"/>
                </a:lnTo>
                <a:lnTo>
                  <a:pt x="2243788" y="989409"/>
                </a:lnTo>
                <a:lnTo>
                  <a:pt x="2268817" y="952307"/>
                </a:lnTo>
                <a:lnTo>
                  <a:pt x="2277999" y="906907"/>
                </a:lnTo>
                <a:lnTo>
                  <a:pt x="2277999" y="440182"/>
                </a:lnTo>
                <a:lnTo>
                  <a:pt x="2268817" y="394727"/>
                </a:lnTo>
                <a:lnTo>
                  <a:pt x="2243788" y="357632"/>
                </a:lnTo>
                <a:lnTo>
                  <a:pt x="2206686" y="332632"/>
                </a:lnTo>
                <a:lnTo>
                  <a:pt x="2161286" y="323469"/>
                </a:lnTo>
                <a:close/>
              </a:path>
              <a:path w="2278379" h="1023620">
                <a:moveTo>
                  <a:pt x="0" y="0"/>
                </a:moveTo>
                <a:lnTo>
                  <a:pt x="480060" y="323469"/>
                </a:lnTo>
                <a:lnTo>
                  <a:pt x="1019428" y="32346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8376" y="2905505"/>
            <a:ext cx="2278380" cy="1023619"/>
          </a:xfrm>
          <a:custGeom>
            <a:avLst/>
            <a:gdLst/>
            <a:ahLst/>
            <a:cxnLst/>
            <a:rect l="l" t="t" r="r" b="b"/>
            <a:pathLst>
              <a:path w="2278379" h="1023620">
                <a:moveTo>
                  <a:pt x="120523" y="440182"/>
                </a:moveTo>
                <a:lnTo>
                  <a:pt x="129686" y="394727"/>
                </a:lnTo>
                <a:lnTo>
                  <a:pt x="154686" y="357632"/>
                </a:lnTo>
                <a:lnTo>
                  <a:pt x="191781" y="332632"/>
                </a:lnTo>
                <a:lnTo>
                  <a:pt x="237236" y="323469"/>
                </a:lnTo>
                <a:lnTo>
                  <a:pt x="480060" y="323469"/>
                </a:lnTo>
                <a:lnTo>
                  <a:pt x="0" y="0"/>
                </a:lnTo>
                <a:lnTo>
                  <a:pt x="1019428" y="323469"/>
                </a:lnTo>
                <a:lnTo>
                  <a:pt x="2161286" y="323469"/>
                </a:lnTo>
                <a:lnTo>
                  <a:pt x="2206686" y="332632"/>
                </a:lnTo>
                <a:lnTo>
                  <a:pt x="2243788" y="357632"/>
                </a:lnTo>
                <a:lnTo>
                  <a:pt x="2268817" y="394727"/>
                </a:lnTo>
                <a:lnTo>
                  <a:pt x="2277999" y="440182"/>
                </a:lnTo>
                <a:lnTo>
                  <a:pt x="2277999" y="615188"/>
                </a:lnTo>
                <a:lnTo>
                  <a:pt x="2277999" y="906907"/>
                </a:lnTo>
                <a:lnTo>
                  <a:pt x="2268817" y="952307"/>
                </a:lnTo>
                <a:lnTo>
                  <a:pt x="2243788" y="989409"/>
                </a:lnTo>
                <a:lnTo>
                  <a:pt x="2206686" y="1014438"/>
                </a:lnTo>
                <a:lnTo>
                  <a:pt x="2161286" y="1023620"/>
                </a:lnTo>
                <a:lnTo>
                  <a:pt x="1019428" y="1023620"/>
                </a:lnTo>
                <a:lnTo>
                  <a:pt x="480060" y="1023620"/>
                </a:lnTo>
                <a:lnTo>
                  <a:pt x="237236" y="1023620"/>
                </a:lnTo>
                <a:lnTo>
                  <a:pt x="191781" y="1014438"/>
                </a:lnTo>
                <a:lnTo>
                  <a:pt x="154686" y="989409"/>
                </a:lnTo>
                <a:lnTo>
                  <a:pt x="129686" y="952307"/>
                </a:lnTo>
                <a:lnTo>
                  <a:pt x="120523" y="906907"/>
                </a:lnTo>
                <a:lnTo>
                  <a:pt x="120523" y="615188"/>
                </a:lnTo>
                <a:lnTo>
                  <a:pt x="120523" y="44018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42438" y="3362960"/>
            <a:ext cx="187960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출금동의 된 </a:t>
            </a:r>
            <a:r>
              <a:rPr sz="1300" spc="-5" dirty="0" smtClean="0">
                <a:latin typeface="Constantia"/>
                <a:cs typeface="Constantia"/>
              </a:rPr>
              <a:t>1</a:t>
            </a:r>
            <a:r>
              <a:rPr sz="1300" spc="-5" dirty="0" smtClean="0">
                <a:latin typeface="Gulim"/>
                <a:cs typeface="Gulim"/>
              </a:rPr>
              <a:t>명의  </a:t>
            </a:r>
            <a:r>
              <a:rPr sz="1300" spc="-5" dirty="0">
                <a:latin typeface="Gulim"/>
                <a:cs typeface="Gulim"/>
              </a:rPr>
              <a:t>학생명단이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조회됩니다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6817" y="5820562"/>
            <a:ext cx="803910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0565" marR="115316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출금동의자 명단에 조회되는 학생에 대해서 학교에서 수납업무를 하실 수 있습니다.  출금동의 미동의자는 수납업무를 하실 수</a:t>
            </a:r>
            <a:r>
              <a:rPr sz="1300" spc="9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없습니다.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0062" y="5738812"/>
            <a:ext cx="8072755" cy="619125"/>
          </a:xfrm>
          <a:custGeom>
            <a:avLst/>
            <a:gdLst/>
            <a:ahLst/>
            <a:cxnLst/>
            <a:rect l="l" t="t" r="r" b="b"/>
            <a:pathLst>
              <a:path w="8072755" h="619125">
                <a:moveTo>
                  <a:pt x="0" y="103187"/>
                </a:moveTo>
                <a:lnTo>
                  <a:pt x="8109" y="63023"/>
                </a:lnTo>
                <a:lnTo>
                  <a:pt x="30224" y="30224"/>
                </a:lnTo>
                <a:lnTo>
                  <a:pt x="63023" y="8109"/>
                </a:lnTo>
                <a:lnTo>
                  <a:pt x="103187" y="0"/>
                </a:lnTo>
                <a:lnTo>
                  <a:pt x="7969186" y="0"/>
                </a:lnTo>
                <a:lnTo>
                  <a:pt x="8009376" y="8109"/>
                </a:lnTo>
                <a:lnTo>
                  <a:pt x="8042195" y="30224"/>
                </a:lnTo>
                <a:lnTo>
                  <a:pt x="8064323" y="63023"/>
                </a:lnTo>
                <a:lnTo>
                  <a:pt x="8072437" y="103187"/>
                </a:lnTo>
                <a:lnTo>
                  <a:pt x="8072437" y="515937"/>
                </a:lnTo>
                <a:lnTo>
                  <a:pt x="8064323" y="556101"/>
                </a:lnTo>
                <a:lnTo>
                  <a:pt x="8042195" y="588900"/>
                </a:lnTo>
                <a:lnTo>
                  <a:pt x="8009376" y="611015"/>
                </a:lnTo>
                <a:lnTo>
                  <a:pt x="7969186" y="619125"/>
                </a:lnTo>
                <a:lnTo>
                  <a:pt x="103187" y="619125"/>
                </a:lnTo>
                <a:lnTo>
                  <a:pt x="63023" y="611015"/>
                </a:lnTo>
                <a:lnTo>
                  <a:pt x="30224" y="588900"/>
                </a:lnTo>
                <a:lnTo>
                  <a:pt x="8109" y="556101"/>
                </a:lnTo>
                <a:lnTo>
                  <a:pt x="0" y="515937"/>
                </a:lnTo>
                <a:lnTo>
                  <a:pt x="0" y="10318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6912" y="5621337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6912" y="5751512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75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44</a:t>
            </a:fld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34638" y="1712904"/>
            <a:ext cx="900430" cy="161925"/>
          </a:xfrm>
          <a:custGeom>
            <a:avLst/>
            <a:gdLst/>
            <a:ahLst/>
            <a:cxnLst/>
            <a:rect l="l" t="t" r="r" b="b"/>
            <a:pathLst>
              <a:path w="900430" h="161925">
                <a:moveTo>
                  <a:pt x="0" y="161925"/>
                </a:moveTo>
                <a:lnTo>
                  <a:pt x="900112" y="161925"/>
                </a:lnTo>
                <a:lnTo>
                  <a:pt x="900112" y="0"/>
                </a:lnTo>
                <a:lnTo>
                  <a:pt x="0" y="0"/>
                </a:lnTo>
                <a:lnTo>
                  <a:pt x="0" y="1619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71694" y="1098604"/>
            <a:ext cx="2286000" cy="677545"/>
          </a:xfrm>
          <a:custGeom>
            <a:avLst/>
            <a:gdLst/>
            <a:ahLst/>
            <a:cxnLst/>
            <a:rect l="l" t="t" r="r" b="b"/>
            <a:pathLst>
              <a:path w="2286000" h="677544">
                <a:moveTo>
                  <a:pt x="1017778" y="430149"/>
                </a:moveTo>
                <a:lnTo>
                  <a:pt x="474472" y="430149"/>
                </a:lnTo>
                <a:lnTo>
                  <a:pt x="0" y="677418"/>
                </a:lnTo>
                <a:lnTo>
                  <a:pt x="1017778" y="430149"/>
                </a:lnTo>
                <a:close/>
              </a:path>
              <a:path w="2286000" h="677544">
                <a:moveTo>
                  <a:pt x="2213737" y="0"/>
                </a:moveTo>
                <a:lnTo>
                  <a:pt x="183896" y="0"/>
                </a:lnTo>
                <a:lnTo>
                  <a:pt x="155987" y="5619"/>
                </a:lnTo>
                <a:lnTo>
                  <a:pt x="133223" y="20954"/>
                </a:lnTo>
                <a:lnTo>
                  <a:pt x="117887" y="43719"/>
                </a:lnTo>
                <a:lnTo>
                  <a:pt x="112268" y="71627"/>
                </a:lnTo>
                <a:lnTo>
                  <a:pt x="112268" y="358394"/>
                </a:lnTo>
                <a:lnTo>
                  <a:pt x="117887" y="386322"/>
                </a:lnTo>
                <a:lnTo>
                  <a:pt x="133223" y="409130"/>
                </a:lnTo>
                <a:lnTo>
                  <a:pt x="155987" y="424509"/>
                </a:lnTo>
                <a:lnTo>
                  <a:pt x="183896" y="430149"/>
                </a:lnTo>
                <a:lnTo>
                  <a:pt x="2213737" y="430149"/>
                </a:lnTo>
                <a:lnTo>
                  <a:pt x="2241665" y="424509"/>
                </a:lnTo>
                <a:lnTo>
                  <a:pt x="2264473" y="409130"/>
                </a:lnTo>
                <a:lnTo>
                  <a:pt x="2279852" y="386322"/>
                </a:lnTo>
                <a:lnTo>
                  <a:pt x="2285492" y="358394"/>
                </a:lnTo>
                <a:lnTo>
                  <a:pt x="2285492" y="71627"/>
                </a:lnTo>
                <a:lnTo>
                  <a:pt x="2279852" y="43719"/>
                </a:lnTo>
                <a:lnTo>
                  <a:pt x="2264473" y="20954"/>
                </a:lnTo>
                <a:lnTo>
                  <a:pt x="2241665" y="5619"/>
                </a:lnTo>
                <a:lnTo>
                  <a:pt x="2213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71694" y="1098604"/>
            <a:ext cx="2286000" cy="677545"/>
          </a:xfrm>
          <a:custGeom>
            <a:avLst/>
            <a:gdLst/>
            <a:ahLst/>
            <a:cxnLst/>
            <a:rect l="l" t="t" r="r" b="b"/>
            <a:pathLst>
              <a:path w="2286000" h="677544">
                <a:moveTo>
                  <a:pt x="112268" y="71627"/>
                </a:moveTo>
                <a:lnTo>
                  <a:pt x="117887" y="43719"/>
                </a:lnTo>
                <a:lnTo>
                  <a:pt x="133223" y="20954"/>
                </a:lnTo>
                <a:lnTo>
                  <a:pt x="155987" y="5619"/>
                </a:lnTo>
                <a:lnTo>
                  <a:pt x="183896" y="0"/>
                </a:lnTo>
                <a:lnTo>
                  <a:pt x="474472" y="0"/>
                </a:lnTo>
                <a:lnTo>
                  <a:pt x="1017778" y="0"/>
                </a:lnTo>
                <a:lnTo>
                  <a:pt x="2213737" y="0"/>
                </a:lnTo>
                <a:lnTo>
                  <a:pt x="2241665" y="5619"/>
                </a:lnTo>
                <a:lnTo>
                  <a:pt x="2264473" y="20954"/>
                </a:lnTo>
                <a:lnTo>
                  <a:pt x="2279852" y="43719"/>
                </a:lnTo>
                <a:lnTo>
                  <a:pt x="2285492" y="71627"/>
                </a:lnTo>
                <a:lnTo>
                  <a:pt x="2285492" y="250951"/>
                </a:lnTo>
                <a:lnTo>
                  <a:pt x="2285492" y="358394"/>
                </a:lnTo>
                <a:lnTo>
                  <a:pt x="2279852" y="386322"/>
                </a:lnTo>
                <a:lnTo>
                  <a:pt x="2264473" y="409130"/>
                </a:lnTo>
                <a:lnTo>
                  <a:pt x="2241665" y="424509"/>
                </a:lnTo>
                <a:lnTo>
                  <a:pt x="2213737" y="430149"/>
                </a:lnTo>
                <a:lnTo>
                  <a:pt x="1017778" y="430149"/>
                </a:lnTo>
                <a:lnTo>
                  <a:pt x="0" y="677418"/>
                </a:lnTo>
                <a:lnTo>
                  <a:pt x="474472" y="430149"/>
                </a:lnTo>
                <a:lnTo>
                  <a:pt x="183896" y="430149"/>
                </a:lnTo>
                <a:lnTo>
                  <a:pt x="155987" y="424509"/>
                </a:lnTo>
                <a:lnTo>
                  <a:pt x="133223" y="409130"/>
                </a:lnTo>
                <a:lnTo>
                  <a:pt x="117887" y="386322"/>
                </a:lnTo>
                <a:lnTo>
                  <a:pt x="112268" y="358394"/>
                </a:lnTo>
                <a:lnTo>
                  <a:pt x="112268" y="250951"/>
                </a:lnTo>
                <a:lnTo>
                  <a:pt x="112268" y="7162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83912" y="1196140"/>
            <a:ext cx="193548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</a:t>
            </a:r>
            <a:r>
              <a:rPr sz="1300" spc="-20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학생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기초자료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관리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45</a:t>
            </a:fld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98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96964" y="1681203"/>
            <a:ext cx="665480" cy="171450"/>
          </a:xfrm>
          <a:custGeom>
            <a:avLst/>
            <a:gdLst/>
            <a:ahLst/>
            <a:cxnLst/>
            <a:rect l="l" t="t" r="r" b="b"/>
            <a:pathLst>
              <a:path w="665479" h="171450">
                <a:moveTo>
                  <a:pt x="0" y="171450"/>
                </a:moveTo>
                <a:lnTo>
                  <a:pt x="665162" y="171450"/>
                </a:lnTo>
                <a:lnTo>
                  <a:pt x="665162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00976" y="1085828"/>
            <a:ext cx="1277620" cy="677545"/>
          </a:xfrm>
          <a:custGeom>
            <a:avLst/>
            <a:gdLst/>
            <a:ahLst/>
            <a:cxnLst/>
            <a:rect l="l" t="t" r="r" b="b"/>
            <a:pathLst>
              <a:path w="1277620" h="677544">
                <a:moveTo>
                  <a:pt x="568706" y="430275"/>
                </a:moveTo>
                <a:lnTo>
                  <a:pt x="265049" y="430275"/>
                </a:lnTo>
                <a:lnTo>
                  <a:pt x="0" y="677545"/>
                </a:lnTo>
                <a:lnTo>
                  <a:pt x="568706" y="430275"/>
                </a:lnTo>
                <a:close/>
              </a:path>
              <a:path w="1277620" h="677544">
                <a:moveTo>
                  <a:pt x="1205357" y="0"/>
                </a:moveTo>
                <a:lnTo>
                  <a:pt x="134365" y="0"/>
                </a:lnTo>
                <a:lnTo>
                  <a:pt x="106457" y="5639"/>
                </a:lnTo>
                <a:lnTo>
                  <a:pt x="83692" y="21018"/>
                </a:lnTo>
                <a:lnTo>
                  <a:pt x="68357" y="43826"/>
                </a:lnTo>
                <a:lnTo>
                  <a:pt x="62737" y="71754"/>
                </a:lnTo>
                <a:lnTo>
                  <a:pt x="62737" y="358521"/>
                </a:lnTo>
                <a:lnTo>
                  <a:pt x="68357" y="386449"/>
                </a:lnTo>
                <a:lnTo>
                  <a:pt x="83692" y="409257"/>
                </a:lnTo>
                <a:lnTo>
                  <a:pt x="106457" y="424636"/>
                </a:lnTo>
                <a:lnTo>
                  <a:pt x="134365" y="430275"/>
                </a:lnTo>
                <a:lnTo>
                  <a:pt x="1205357" y="430275"/>
                </a:lnTo>
                <a:lnTo>
                  <a:pt x="1233285" y="424636"/>
                </a:lnTo>
                <a:lnTo>
                  <a:pt x="1256093" y="409257"/>
                </a:lnTo>
                <a:lnTo>
                  <a:pt x="1271472" y="386449"/>
                </a:lnTo>
                <a:lnTo>
                  <a:pt x="1277112" y="358521"/>
                </a:lnTo>
                <a:lnTo>
                  <a:pt x="1277112" y="71754"/>
                </a:lnTo>
                <a:lnTo>
                  <a:pt x="1271472" y="43826"/>
                </a:lnTo>
                <a:lnTo>
                  <a:pt x="1256093" y="21018"/>
                </a:lnTo>
                <a:lnTo>
                  <a:pt x="1233285" y="5639"/>
                </a:lnTo>
                <a:lnTo>
                  <a:pt x="12053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00976" y="1085828"/>
            <a:ext cx="1277620" cy="677545"/>
          </a:xfrm>
          <a:custGeom>
            <a:avLst/>
            <a:gdLst/>
            <a:ahLst/>
            <a:cxnLst/>
            <a:rect l="l" t="t" r="r" b="b"/>
            <a:pathLst>
              <a:path w="1277620" h="677544">
                <a:moveTo>
                  <a:pt x="62737" y="71754"/>
                </a:moveTo>
                <a:lnTo>
                  <a:pt x="68357" y="43826"/>
                </a:lnTo>
                <a:lnTo>
                  <a:pt x="83692" y="21018"/>
                </a:lnTo>
                <a:lnTo>
                  <a:pt x="106457" y="5639"/>
                </a:lnTo>
                <a:lnTo>
                  <a:pt x="134365" y="0"/>
                </a:lnTo>
                <a:lnTo>
                  <a:pt x="265049" y="0"/>
                </a:lnTo>
                <a:lnTo>
                  <a:pt x="568706" y="0"/>
                </a:lnTo>
                <a:lnTo>
                  <a:pt x="1205357" y="0"/>
                </a:lnTo>
                <a:lnTo>
                  <a:pt x="1233285" y="5639"/>
                </a:lnTo>
                <a:lnTo>
                  <a:pt x="1256093" y="21018"/>
                </a:lnTo>
                <a:lnTo>
                  <a:pt x="1271472" y="43826"/>
                </a:lnTo>
                <a:lnTo>
                  <a:pt x="1277112" y="71754"/>
                </a:lnTo>
                <a:lnTo>
                  <a:pt x="1277112" y="250951"/>
                </a:lnTo>
                <a:lnTo>
                  <a:pt x="1277112" y="358521"/>
                </a:lnTo>
                <a:lnTo>
                  <a:pt x="1271472" y="386449"/>
                </a:lnTo>
                <a:lnTo>
                  <a:pt x="1256093" y="409257"/>
                </a:lnTo>
                <a:lnTo>
                  <a:pt x="1233285" y="424636"/>
                </a:lnTo>
                <a:lnTo>
                  <a:pt x="1205357" y="430275"/>
                </a:lnTo>
                <a:lnTo>
                  <a:pt x="568706" y="430275"/>
                </a:lnTo>
                <a:lnTo>
                  <a:pt x="0" y="677545"/>
                </a:lnTo>
                <a:lnTo>
                  <a:pt x="265049" y="430275"/>
                </a:lnTo>
                <a:lnTo>
                  <a:pt x="134365" y="430275"/>
                </a:lnTo>
                <a:lnTo>
                  <a:pt x="106457" y="424636"/>
                </a:lnTo>
                <a:lnTo>
                  <a:pt x="83692" y="409257"/>
                </a:lnTo>
                <a:lnTo>
                  <a:pt x="68357" y="386449"/>
                </a:lnTo>
                <a:lnTo>
                  <a:pt x="62737" y="358521"/>
                </a:lnTo>
                <a:lnTo>
                  <a:pt x="62737" y="250951"/>
                </a:lnTo>
                <a:lnTo>
                  <a:pt x="62737" y="7175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64424" y="1183490"/>
            <a:ext cx="8610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조회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46</a:t>
            </a:fld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8" y="128230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43600" y="2119457"/>
            <a:ext cx="1752600" cy="142875"/>
          </a:xfrm>
          <a:custGeom>
            <a:avLst/>
            <a:gdLst/>
            <a:ahLst/>
            <a:cxnLst/>
            <a:rect l="l" t="t" r="r" b="b"/>
            <a:pathLst>
              <a:path w="2072004" h="142875">
                <a:moveTo>
                  <a:pt x="0" y="142875"/>
                </a:moveTo>
                <a:lnTo>
                  <a:pt x="2071751" y="142875"/>
                </a:lnTo>
                <a:lnTo>
                  <a:pt x="2071751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66993" y="1476456"/>
            <a:ext cx="1972310" cy="715645"/>
          </a:xfrm>
          <a:custGeom>
            <a:avLst/>
            <a:gdLst/>
            <a:ahLst/>
            <a:cxnLst/>
            <a:rect l="l" t="t" r="r" b="b"/>
            <a:pathLst>
              <a:path w="1972309" h="715644">
                <a:moveTo>
                  <a:pt x="871092" y="430275"/>
                </a:moveTo>
                <a:lnTo>
                  <a:pt x="399287" y="430275"/>
                </a:lnTo>
                <a:lnTo>
                  <a:pt x="0" y="715645"/>
                </a:lnTo>
                <a:lnTo>
                  <a:pt x="871092" y="430275"/>
                </a:lnTo>
                <a:close/>
              </a:path>
              <a:path w="1972309" h="715644">
                <a:moveTo>
                  <a:pt x="1900427" y="0"/>
                </a:moveTo>
                <a:lnTo>
                  <a:pt x="156336" y="0"/>
                </a:lnTo>
                <a:lnTo>
                  <a:pt x="128428" y="5639"/>
                </a:lnTo>
                <a:lnTo>
                  <a:pt x="105663" y="21018"/>
                </a:lnTo>
                <a:lnTo>
                  <a:pt x="90328" y="43826"/>
                </a:lnTo>
                <a:lnTo>
                  <a:pt x="84708" y="71754"/>
                </a:lnTo>
                <a:lnTo>
                  <a:pt x="84708" y="358521"/>
                </a:lnTo>
                <a:lnTo>
                  <a:pt x="90328" y="386449"/>
                </a:lnTo>
                <a:lnTo>
                  <a:pt x="105663" y="409257"/>
                </a:lnTo>
                <a:lnTo>
                  <a:pt x="128428" y="424636"/>
                </a:lnTo>
                <a:lnTo>
                  <a:pt x="156336" y="430275"/>
                </a:lnTo>
                <a:lnTo>
                  <a:pt x="1900427" y="430275"/>
                </a:lnTo>
                <a:lnTo>
                  <a:pt x="1928356" y="424636"/>
                </a:lnTo>
                <a:lnTo>
                  <a:pt x="1951164" y="409257"/>
                </a:lnTo>
                <a:lnTo>
                  <a:pt x="1966543" y="386449"/>
                </a:lnTo>
                <a:lnTo>
                  <a:pt x="1972182" y="358521"/>
                </a:lnTo>
                <a:lnTo>
                  <a:pt x="1972182" y="71754"/>
                </a:lnTo>
                <a:lnTo>
                  <a:pt x="1966543" y="43826"/>
                </a:lnTo>
                <a:lnTo>
                  <a:pt x="1951164" y="21018"/>
                </a:lnTo>
                <a:lnTo>
                  <a:pt x="1928356" y="5639"/>
                </a:lnTo>
                <a:lnTo>
                  <a:pt x="19004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66993" y="1476456"/>
            <a:ext cx="1972310" cy="715645"/>
          </a:xfrm>
          <a:custGeom>
            <a:avLst/>
            <a:gdLst/>
            <a:ahLst/>
            <a:cxnLst/>
            <a:rect l="l" t="t" r="r" b="b"/>
            <a:pathLst>
              <a:path w="1972309" h="715644">
                <a:moveTo>
                  <a:pt x="84708" y="71754"/>
                </a:moveTo>
                <a:lnTo>
                  <a:pt x="90328" y="43826"/>
                </a:lnTo>
                <a:lnTo>
                  <a:pt x="105663" y="21018"/>
                </a:lnTo>
                <a:lnTo>
                  <a:pt x="128428" y="5639"/>
                </a:lnTo>
                <a:lnTo>
                  <a:pt x="156336" y="0"/>
                </a:lnTo>
                <a:lnTo>
                  <a:pt x="399287" y="0"/>
                </a:lnTo>
                <a:lnTo>
                  <a:pt x="871092" y="0"/>
                </a:lnTo>
                <a:lnTo>
                  <a:pt x="1900427" y="0"/>
                </a:lnTo>
                <a:lnTo>
                  <a:pt x="1928356" y="5639"/>
                </a:lnTo>
                <a:lnTo>
                  <a:pt x="1951164" y="21018"/>
                </a:lnTo>
                <a:lnTo>
                  <a:pt x="1966543" y="43826"/>
                </a:lnTo>
                <a:lnTo>
                  <a:pt x="1972182" y="71754"/>
                </a:lnTo>
                <a:lnTo>
                  <a:pt x="1972182" y="250951"/>
                </a:lnTo>
                <a:lnTo>
                  <a:pt x="1972182" y="358521"/>
                </a:lnTo>
                <a:lnTo>
                  <a:pt x="1966543" y="386449"/>
                </a:lnTo>
                <a:lnTo>
                  <a:pt x="1951164" y="409257"/>
                </a:lnTo>
                <a:lnTo>
                  <a:pt x="1928356" y="424636"/>
                </a:lnTo>
                <a:lnTo>
                  <a:pt x="1900427" y="430275"/>
                </a:lnTo>
                <a:lnTo>
                  <a:pt x="871092" y="430275"/>
                </a:lnTo>
                <a:lnTo>
                  <a:pt x="0" y="715645"/>
                </a:lnTo>
                <a:lnTo>
                  <a:pt x="399287" y="430275"/>
                </a:lnTo>
                <a:lnTo>
                  <a:pt x="156336" y="430275"/>
                </a:lnTo>
                <a:lnTo>
                  <a:pt x="128428" y="424636"/>
                </a:lnTo>
                <a:lnTo>
                  <a:pt x="105663" y="409257"/>
                </a:lnTo>
                <a:lnTo>
                  <a:pt x="90328" y="386449"/>
                </a:lnTo>
                <a:lnTo>
                  <a:pt x="84708" y="358521"/>
                </a:lnTo>
                <a:lnTo>
                  <a:pt x="84708" y="250951"/>
                </a:lnTo>
                <a:lnTo>
                  <a:pt x="84708" y="7175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752412" y="1474931"/>
            <a:ext cx="154813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학교에서</a:t>
            </a:r>
            <a:r>
              <a:rPr sz="1300" spc="-1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수납하는</a:t>
            </a:r>
            <a:endParaRPr sz="1300">
              <a:latin typeface="Gulim"/>
              <a:cs typeface="Gulim"/>
            </a:endParaRPr>
          </a:p>
          <a:p>
            <a:pPr marL="40640" algn="ctr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항목이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보입니다</a:t>
            </a:r>
            <a:r>
              <a:rPr sz="1300" spc="-10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29500" y="4952936"/>
            <a:ext cx="357505" cy="214629"/>
          </a:xfrm>
          <a:custGeom>
            <a:avLst/>
            <a:gdLst/>
            <a:ahLst/>
            <a:cxnLst/>
            <a:rect l="l" t="t" r="r" b="b"/>
            <a:pathLst>
              <a:path w="357504" h="214629">
                <a:moveTo>
                  <a:pt x="0" y="214312"/>
                </a:moveTo>
                <a:lnTo>
                  <a:pt x="357187" y="214312"/>
                </a:lnTo>
                <a:lnTo>
                  <a:pt x="35718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86375" y="4357623"/>
            <a:ext cx="2250440" cy="696595"/>
          </a:xfrm>
          <a:custGeom>
            <a:avLst/>
            <a:gdLst/>
            <a:ahLst/>
            <a:cxnLst/>
            <a:rect l="l" t="t" r="r" b="b"/>
            <a:pathLst>
              <a:path w="2250440" h="696595">
                <a:moveTo>
                  <a:pt x="1811020" y="501650"/>
                </a:moveTo>
                <a:lnTo>
                  <a:pt x="1267714" y="501650"/>
                </a:lnTo>
                <a:lnTo>
                  <a:pt x="2250058" y="696340"/>
                </a:lnTo>
                <a:lnTo>
                  <a:pt x="1811020" y="501650"/>
                </a:lnTo>
                <a:close/>
              </a:path>
              <a:path w="2250440" h="696595">
                <a:moveTo>
                  <a:pt x="2089657" y="0"/>
                </a:moveTo>
                <a:lnTo>
                  <a:pt x="83565" y="0"/>
                </a:lnTo>
                <a:lnTo>
                  <a:pt x="51059" y="6576"/>
                </a:lnTo>
                <a:lnTo>
                  <a:pt x="24495" y="24511"/>
                </a:lnTo>
                <a:lnTo>
                  <a:pt x="6574" y="51113"/>
                </a:lnTo>
                <a:lnTo>
                  <a:pt x="0" y="83693"/>
                </a:lnTo>
                <a:lnTo>
                  <a:pt x="0" y="418083"/>
                </a:lnTo>
                <a:lnTo>
                  <a:pt x="6574" y="450643"/>
                </a:lnTo>
                <a:lnTo>
                  <a:pt x="24495" y="477202"/>
                </a:lnTo>
                <a:lnTo>
                  <a:pt x="51059" y="495093"/>
                </a:lnTo>
                <a:lnTo>
                  <a:pt x="83565" y="501650"/>
                </a:lnTo>
                <a:lnTo>
                  <a:pt x="2089657" y="501650"/>
                </a:lnTo>
                <a:lnTo>
                  <a:pt x="2122237" y="495093"/>
                </a:lnTo>
                <a:lnTo>
                  <a:pt x="2148840" y="477202"/>
                </a:lnTo>
                <a:lnTo>
                  <a:pt x="2166774" y="450643"/>
                </a:lnTo>
                <a:lnTo>
                  <a:pt x="2173351" y="418083"/>
                </a:lnTo>
                <a:lnTo>
                  <a:pt x="2173351" y="83693"/>
                </a:lnTo>
                <a:lnTo>
                  <a:pt x="2166774" y="51113"/>
                </a:lnTo>
                <a:lnTo>
                  <a:pt x="2148839" y="24511"/>
                </a:lnTo>
                <a:lnTo>
                  <a:pt x="2122237" y="6576"/>
                </a:lnTo>
                <a:lnTo>
                  <a:pt x="2089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86375" y="4357623"/>
            <a:ext cx="2250440" cy="696595"/>
          </a:xfrm>
          <a:custGeom>
            <a:avLst/>
            <a:gdLst/>
            <a:ahLst/>
            <a:cxnLst/>
            <a:rect l="l" t="t" r="r" b="b"/>
            <a:pathLst>
              <a:path w="2250440" h="696595">
                <a:moveTo>
                  <a:pt x="0" y="83693"/>
                </a:moveTo>
                <a:lnTo>
                  <a:pt x="6574" y="51113"/>
                </a:lnTo>
                <a:lnTo>
                  <a:pt x="24495" y="24511"/>
                </a:lnTo>
                <a:lnTo>
                  <a:pt x="51059" y="6576"/>
                </a:lnTo>
                <a:lnTo>
                  <a:pt x="83565" y="0"/>
                </a:lnTo>
                <a:lnTo>
                  <a:pt x="1267714" y="0"/>
                </a:lnTo>
                <a:lnTo>
                  <a:pt x="1811020" y="0"/>
                </a:lnTo>
                <a:lnTo>
                  <a:pt x="2089657" y="0"/>
                </a:lnTo>
                <a:lnTo>
                  <a:pt x="2122237" y="6576"/>
                </a:lnTo>
                <a:lnTo>
                  <a:pt x="2148839" y="24510"/>
                </a:lnTo>
                <a:lnTo>
                  <a:pt x="2166774" y="51113"/>
                </a:lnTo>
                <a:lnTo>
                  <a:pt x="2173351" y="83693"/>
                </a:lnTo>
                <a:lnTo>
                  <a:pt x="2173351" y="292734"/>
                </a:lnTo>
                <a:lnTo>
                  <a:pt x="2173351" y="418083"/>
                </a:lnTo>
                <a:lnTo>
                  <a:pt x="2166774" y="450643"/>
                </a:lnTo>
                <a:lnTo>
                  <a:pt x="2148840" y="477202"/>
                </a:lnTo>
                <a:lnTo>
                  <a:pt x="2122237" y="495093"/>
                </a:lnTo>
                <a:lnTo>
                  <a:pt x="2089657" y="501650"/>
                </a:lnTo>
                <a:lnTo>
                  <a:pt x="1811020" y="501650"/>
                </a:lnTo>
                <a:lnTo>
                  <a:pt x="2250058" y="696340"/>
                </a:lnTo>
                <a:lnTo>
                  <a:pt x="1267714" y="501650"/>
                </a:lnTo>
                <a:lnTo>
                  <a:pt x="83565" y="501650"/>
                </a:lnTo>
                <a:lnTo>
                  <a:pt x="51059" y="495093"/>
                </a:lnTo>
                <a:lnTo>
                  <a:pt x="24495" y="477202"/>
                </a:lnTo>
                <a:lnTo>
                  <a:pt x="6574" y="450643"/>
                </a:lnTo>
                <a:lnTo>
                  <a:pt x="0" y="418083"/>
                </a:lnTo>
                <a:lnTo>
                  <a:pt x="0" y="292734"/>
                </a:lnTo>
                <a:lnTo>
                  <a:pt x="0" y="83693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90515" y="4392548"/>
            <a:ext cx="189230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가로 스크롤을</a:t>
            </a:r>
            <a:r>
              <a:rPr sz="1300" spc="-2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마우스로  우측으로 이동을</a:t>
            </a:r>
            <a:r>
              <a:rPr sz="1300" spc="-2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하면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47</a:t>
            </a:fld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8" y="1281536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6.</a:t>
            </a:r>
            <a:r>
              <a:rPr spc="-110" dirty="0"/>
              <a:t> </a:t>
            </a:r>
            <a:r>
              <a:rPr spc="-20" dirty="0"/>
              <a:t>이체자료</a:t>
            </a:r>
            <a:r>
              <a:rPr spc="-145" dirty="0"/>
              <a:t> </a:t>
            </a:r>
            <a:r>
              <a:rPr spc="-10" dirty="0"/>
              <a:t>생성</a:t>
            </a:r>
            <a:r>
              <a:rPr spc="-130" dirty="0"/>
              <a:t> </a:t>
            </a:r>
            <a:r>
              <a:rPr dirty="0"/>
              <a:t>및</a:t>
            </a:r>
            <a:r>
              <a:rPr spc="-100" dirty="0"/>
              <a:t> </a:t>
            </a:r>
            <a:r>
              <a:rPr spc="-10" dirty="0"/>
              <a:t>관리</a:t>
            </a:r>
            <a:r>
              <a:rPr spc="-120" dirty="0"/>
              <a:t>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/>
          <p:nvPr/>
        </p:nvSpPr>
        <p:spPr>
          <a:xfrm>
            <a:off x="5964718" y="2201141"/>
            <a:ext cx="1731481" cy="237260"/>
          </a:xfrm>
          <a:custGeom>
            <a:avLst/>
            <a:gdLst/>
            <a:ahLst/>
            <a:cxnLst/>
            <a:rect l="l" t="t" r="r" b="b"/>
            <a:pathLst>
              <a:path w="786129" h="2143125">
                <a:moveTo>
                  <a:pt x="0" y="2143125"/>
                </a:moveTo>
                <a:lnTo>
                  <a:pt x="785812" y="2143125"/>
                </a:lnTo>
                <a:lnTo>
                  <a:pt x="785812" y="0"/>
                </a:lnTo>
                <a:lnTo>
                  <a:pt x="0" y="0"/>
                </a:lnTo>
                <a:lnTo>
                  <a:pt x="0" y="21431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71988" y="1304337"/>
            <a:ext cx="2363470" cy="966469"/>
          </a:xfrm>
          <a:custGeom>
            <a:avLst/>
            <a:gdLst/>
            <a:ahLst/>
            <a:cxnLst/>
            <a:rect l="l" t="t" r="r" b="b"/>
            <a:pathLst>
              <a:path w="2363470" h="966470">
                <a:moveTo>
                  <a:pt x="1785874" y="714375"/>
                </a:moveTo>
                <a:lnTo>
                  <a:pt x="1250061" y="714375"/>
                </a:lnTo>
                <a:lnTo>
                  <a:pt x="2362962" y="965962"/>
                </a:lnTo>
                <a:lnTo>
                  <a:pt x="1785874" y="714375"/>
                </a:lnTo>
                <a:close/>
              </a:path>
              <a:path w="2363470" h="966470">
                <a:moveTo>
                  <a:pt x="2023999" y="0"/>
                </a:moveTo>
                <a:lnTo>
                  <a:pt x="118999" y="0"/>
                </a:lnTo>
                <a:lnTo>
                  <a:pt x="72651" y="9362"/>
                </a:lnTo>
                <a:lnTo>
                  <a:pt x="34829" y="34893"/>
                </a:lnTo>
                <a:lnTo>
                  <a:pt x="9342" y="72759"/>
                </a:lnTo>
                <a:lnTo>
                  <a:pt x="0" y="119125"/>
                </a:lnTo>
                <a:lnTo>
                  <a:pt x="0" y="595249"/>
                </a:lnTo>
                <a:lnTo>
                  <a:pt x="9342" y="641615"/>
                </a:lnTo>
                <a:lnTo>
                  <a:pt x="34829" y="679481"/>
                </a:lnTo>
                <a:lnTo>
                  <a:pt x="72651" y="705012"/>
                </a:lnTo>
                <a:lnTo>
                  <a:pt x="118999" y="714375"/>
                </a:lnTo>
                <a:lnTo>
                  <a:pt x="2023999" y="714375"/>
                </a:lnTo>
                <a:lnTo>
                  <a:pt x="2070365" y="705012"/>
                </a:lnTo>
                <a:lnTo>
                  <a:pt x="2108231" y="679481"/>
                </a:lnTo>
                <a:lnTo>
                  <a:pt x="2133762" y="641615"/>
                </a:lnTo>
                <a:lnTo>
                  <a:pt x="2143125" y="595249"/>
                </a:lnTo>
                <a:lnTo>
                  <a:pt x="2143125" y="119125"/>
                </a:lnTo>
                <a:lnTo>
                  <a:pt x="2133762" y="72759"/>
                </a:lnTo>
                <a:lnTo>
                  <a:pt x="2108231" y="34893"/>
                </a:lnTo>
                <a:lnTo>
                  <a:pt x="2070365" y="9362"/>
                </a:lnTo>
                <a:lnTo>
                  <a:pt x="202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71988" y="1304337"/>
            <a:ext cx="2363470" cy="966469"/>
          </a:xfrm>
          <a:custGeom>
            <a:avLst/>
            <a:gdLst/>
            <a:ahLst/>
            <a:cxnLst/>
            <a:rect l="l" t="t" r="r" b="b"/>
            <a:pathLst>
              <a:path w="2363470" h="966470">
                <a:moveTo>
                  <a:pt x="0" y="119125"/>
                </a:moveTo>
                <a:lnTo>
                  <a:pt x="9342" y="72759"/>
                </a:lnTo>
                <a:lnTo>
                  <a:pt x="34829" y="34893"/>
                </a:lnTo>
                <a:lnTo>
                  <a:pt x="72651" y="9362"/>
                </a:lnTo>
                <a:lnTo>
                  <a:pt x="118999" y="0"/>
                </a:lnTo>
                <a:lnTo>
                  <a:pt x="1250061" y="0"/>
                </a:lnTo>
                <a:lnTo>
                  <a:pt x="1785874" y="0"/>
                </a:lnTo>
                <a:lnTo>
                  <a:pt x="2023999" y="0"/>
                </a:lnTo>
                <a:lnTo>
                  <a:pt x="2070365" y="9362"/>
                </a:lnTo>
                <a:lnTo>
                  <a:pt x="2108231" y="34893"/>
                </a:lnTo>
                <a:lnTo>
                  <a:pt x="2133762" y="72759"/>
                </a:lnTo>
                <a:lnTo>
                  <a:pt x="2143125" y="119125"/>
                </a:lnTo>
                <a:lnTo>
                  <a:pt x="2143125" y="416687"/>
                </a:lnTo>
                <a:lnTo>
                  <a:pt x="2143125" y="595249"/>
                </a:lnTo>
                <a:lnTo>
                  <a:pt x="2133762" y="641615"/>
                </a:lnTo>
                <a:lnTo>
                  <a:pt x="2108231" y="679481"/>
                </a:lnTo>
                <a:lnTo>
                  <a:pt x="2070365" y="705012"/>
                </a:lnTo>
                <a:lnTo>
                  <a:pt x="2023999" y="714375"/>
                </a:lnTo>
                <a:lnTo>
                  <a:pt x="1785874" y="714375"/>
                </a:lnTo>
                <a:lnTo>
                  <a:pt x="2362962" y="965962"/>
                </a:lnTo>
                <a:lnTo>
                  <a:pt x="1250061" y="714375"/>
                </a:lnTo>
                <a:lnTo>
                  <a:pt x="118999" y="714375"/>
                </a:lnTo>
                <a:lnTo>
                  <a:pt x="72651" y="705012"/>
                </a:lnTo>
                <a:lnTo>
                  <a:pt x="34829" y="679481"/>
                </a:lnTo>
                <a:lnTo>
                  <a:pt x="9342" y="641615"/>
                </a:lnTo>
                <a:lnTo>
                  <a:pt x="0" y="595249"/>
                </a:lnTo>
                <a:lnTo>
                  <a:pt x="0" y="416687"/>
                </a:lnTo>
                <a:lnTo>
                  <a:pt x="0" y="119125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786160" y="1346247"/>
            <a:ext cx="185166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수납대상자는</a:t>
            </a:r>
            <a:r>
              <a:rPr sz="1300" spc="-16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마우스로  더블클릭하여 ● 체크  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77484" y="2349135"/>
            <a:ext cx="2397760" cy="1000760"/>
          </a:xfrm>
          <a:custGeom>
            <a:avLst/>
            <a:gdLst/>
            <a:ahLst/>
            <a:cxnLst/>
            <a:rect l="l" t="t" r="r" b="b"/>
            <a:pathLst>
              <a:path w="2397760" h="1000760">
                <a:moveTo>
                  <a:pt x="2095500" y="286003"/>
                </a:moveTo>
                <a:lnTo>
                  <a:pt x="119125" y="286003"/>
                </a:lnTo>
                <a:lnTo>
                  <a:pt x="72759" y="295366"/>
                </a:lnTo>
                <a:lnTo>
                  <a:pt x="34893" y="320897"/>
                </a:lnTo>
                <a:lnTo>
                  <a:pt x="9362" y="358763"/>
                </a:lnTo>
                <a:lnTo>
                  <a:pt x="0" y="405129"/>
                </a:lnTo>
                <a:lnTo>
                  <a:pt x="0" y="881379"/>
                </a:lnTo>
                <a:lnTo>
                  <a:pt x="9362" y="927727"/>
                </a:lnTo>
                <a:lnTo>
                  <a:pt x="34893" y="965549"/>
                </a:lnTo>
                <a:lnTo>
                  <a:pt x="72759" y="991036"/>
                </a:lnTo>
                <a:lnTo>
                  <a:pt x="119125" y="1000378"/>
                </a:lnTo>
                <a:lnTo>
                  <a:pt x="2095500" y="1000378"/>
                </a:lnTo>
                <a:lnTo>
                  <a:pt x="2141866" y="991036"/>
                </a:lnTo>
                <a:lnTo>
                  <a:pt x="2179732" y="965549"/>
                </a:lnTo>
                <a:lnTo>
                  <a:pt x="2205263" y="927727"/>
                </a:lnTo>
                <a:lnTo>
                  <a:pt x="2214626" y="881379"/>
                </a:lnTo>
                <a:lnTo>
                  <a:pt x="2214626" y="405129"/>
                </a:lnTo>
                <a:lnTo>
                  <a:pt x="2205263" y="358763"/>
                </a:lnTo>
                <a:lnTo>
                  <a:pt x="2179732" y="320897"/>
                </a:lnTo>
                <a:lnTo>
                  <a:pt x="2141866" y="295366"/>
                </a:lnTo>
                <a:lnTo>
                  <a:pt x="2095500" y="286003"/>
                </a:lnTo>
                <a:close/>
              </a:path>
              <a:path w="2397760" h="1000760">
                <a:moveTo>
                  <a:pt x="2397379" y="0"/>
                </a:moveTo>
                <a:lnTo>
                  <a:pt x="1291844" y="286003"/>
                </a:lnTo>
                <a:lnTo>
                  <a:pt x="1845437" y="286003"/>
                </a:lnTo>
                <a:lnTo>
                  <a:pt x="23973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77484" y="2349135"/>
            <a:ext cx="2397760" cy="1000760"/>
          </a:xfrm>
          <a:custGeom>
            <a:avLst/>
            <a:gdLst/>
            <a:ahLst/>
            <a:cxnLst/>
            <a:rect l="l" t="t" r="r" b="b"/>
            <a:pathLst>
              <a:path w="2397760" h="1000760">
                <a:moveTo>
                  <a:pt x="0" y="405129"/>
                </a:moveTo>
                <a:lnTo>
                  <a:pt x="9362" y="358763"/>
                </a:lnTo>
                <a:lnTo>
                  <a:pt x="34893" y="320897"/>
                </a:lnTo>
                <a:lnTo>
                  <a:pt x="72759" y="295366"/>
                </a:lnTo>
                <a:lnTo>
                  <a:pt x="119125" y="286003"/>
                </a:lnTo>
                <a:lnTo>
                  <a:pt x="1291844" y="286003"/>
                </a:lnTo>
                <a:lnTo>
                  <a:pt x="2397379" y="0"/>
                </a:lnTo>
                <a:lnTo>
                  <a:pt x="1845437" y="286003"/>
                </a:lnTo>
                <a:lnTo>
                  <a:pt x="2095500" y="286003"/>
                </a:lnTo>
                <a:lnTo>
                  <a:pt x="2141866" y="295366"/>
                </a:lnTo>
                <a:lnTo>
                  <a:pt x="2179732" y="320897"/>
                </a:lnTo>
                <a:lnTo>
                  <a:pt x="2205263" y="358763"/>
                </a:lnTo>
                <a:lnTo>
                  <a:pt x="2214626" y="405129"/>
                </a:lnTo>
                <a:lnTo>
                  <a:pt x="2214626" y="583691"/>
                </a:lnTo>
                <a:lnTo>
                  <a:pt x="2214626" y="881379"/>
                </a:lnTo>
                <a:lnTo>
                  <a:pt x="2205263" y="927727"/>
                </a:lnTo>
                <a:lnTo>
                  <a:pt x="2179732" y="965549"/>
                </a:lnTo>
                <a:lnTo>
                  <a:pt x="2141866" y="991036"/>
                </a:lnTo>
                <a:lnTo>
                  <a:pt x="2095500" y="1000378"/>
                </a:lnTo>
                <a:lnTo>
                  <a:pt x="1845437" y="1000378"/>
                </a:lnTo>
                <a:lnTo>
                  <a:pt x="1291844" y="1000378"/>
                </a:lnTo>
                <a:lnTo>
                  <a:pt x="119125" y="1000378"/>
                </a:lnTo>
                <a:lnTo>
                  <a:pt x="72759" y="991036"/>
                </a:lnTo>
                <a:lnTo>
                  <a:pt x="34893" y="965549"/>
                </a:lnTo>
                <a:lnTo>
                  <a:pt x="9362" y="927727"/>
                </a:lnTo>
                <a:lnTo>
                  <a:pt x="0" y="881379"/>
                </a:lnTo>
                <a:lnTo>
                  <a:pt x="0" y="583691"/>
                </a:lnTo>
                <a:lnTo>
                  <a:pt x="0" y="405129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91530" y="2677303"/>
            <a:ext cx="192214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● 체크가 없는 학생은  이체자료 생성시</a:t>
            </a:r>
            <a:r>
              <a:rPr sz="1300" spc="-2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제외가  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22695" y="1060353"/>
            <a:ext cx="2585720" cy="1219835"/>
          </a:xfrm>
          <a:custGeom>
            <a:avLst/>
            <a:gdLst/>
            <a:ahLst/>
            <a:cxnLst/>
            <a:rect l="l" t="t" r="r" b="b"/>
            <a:pathLst>
              <a:path w="2585720" h="1219835">
                <a:moveTo>
                  <a:pt x="1085468" y="928751"/>
                </a:moveTo>
                <a:lnTo>
                  <a:pt x="442467" y="928751"/>
                </a:lnTo>
                <a:lnTo>
                  <a:pt x="0" y="1219834"/>
                </a:lnTo>
                <a:lnTo>
                  <a:pt x="1085468" y="928751"/>
                </a:lnTo>
                <a:close/>
              </a:path>
              <a:path w="2585720" h="1219835">
                <a:moveTo>
                  <a:pt x="2430779" y="0"/>
                </a:moveTo>
                <a:lnTo>
                  <a:pt x="442467" y="0"/>
                </a:lnTo>
                <a:lnTo>
                  <a:pt x="168656" y="126"/>
                </a:lnTo>
                <a:lnTo>
                  <a:pt x="119734" y="7960"/>
                </a:lnTo>
                <a:lnTo>
                  <a:pt x="77238" y="29905"/>
                </a:lnTo>
                <a:lnTo>
                  <a:pt x="43721" y="63403"/>
                </a:lnTo>
                <a:lnTo>
                  <a:pt x="21738" y="105892"/>
                </a:lnTo>
                <a:lnTo>
                  <a:pt x="13842" y="154812"/>
                </a:lnTo>
                <a:lnTo>
                  <a:pt x="13842" y="773938"/>
                </a:lnTo>
                <a:lnTo>
                  <a:pt x="21738" y="822859"/>
                </a:lnTo>
                <a:lnTo>
                  <a:pt x="43721" y="865355"/>
                </a:lnTo>
                <a:lnTo>
                  <a:pt x="77238" y="898872"/>
                </a:lnTo>
                <a:lnTo>
                  <a:pt x="119734" y="920855"/>
                </a:lnTo>
                <a:lnTo>
                  <a:pt x="168656" y="928751"/>
                </a:lnTo>
                <a:lnTo>
                  <a:pt x="2430779" y="928751"/>
                </a:lnTo>
                <a:lnTo>
                  <a:pt x="2479701" y="920855"/>
                </a:lnTo>
                <a:lnTo>
                  <a:pt x="2522197" y="898872"/>
                </a:lnTo>
                <a:lnTo>
                  <a:pt x="2555714" y="865355"/>
                </a:lnTo>
                <a:lnTo>
                  <a:pt x="2577697" y="822859"/>
                </a:lnTo>
                <a:lnTo>
                  <a:pt x="2585592" y="773938"/>
                </a:lnTo>
                <a:lnTo>
                  <a:pt x="2585592" y="154812"/>
                </a:lnTo>
                <a:lnTo>
                  <a:pt x="2577697" y="105891"/>
                </a:lnTo>
                <a:lnTo>
                  <a:pt x="2555714" y="63395"/>
                </a:lnTo>
                <a:lnTo>
                  <a:pt x="2522197" y="29878"/>
                </a:lnTo>
                <a:lnTo>
                  <a:pt x="2479701" y="7895"/>
                </a:lnTo>
                <a:lnTo>
                  <a:pt x="2430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695" y="1060353"/>
            <a:ext cx="2585720" cy="1219835"/>
          </a:xfrm>
          <a:custGeom>
            <a:avLst/>
            <a:gdLst/>
            <a:ahLst/>
            <a:cxnLst/>
            <a:rect l="l" t="t" r="r" b="b"/>
            <a:pathLst>
              <a:path w="2585720" h="1219835">
                <a:moveTo>
                  <a:pt x="13842" y="154812"/>
                </a:moveTo>
                <a:lnTo>
                  <a:pt x="21738" y="105892"/>
                </a:lnTo>
                <a:lnTo>
                  <a:pt x="43721" y="63403"/>
                </a:lnTo>
                <a:lnTo>
                  <a:pt x="77238" y="29905"/>
                </a:lnTo>
                <a:lnTo>
                  <a:pt x="119734" y="7960"/>
                </a:lnTo>
                <a:lnTo>
                  <a:pt x="168656" y="126"/>
                </a:lnTo>
                <a:lnTo>
                  <a:pt x="442467" y="0"/>
                </a:lnTo>
                <a:lnTo>
                  <a:pt x="1085468" y="0"/>
                </a:lnTo>
                <a:lnTo>
                  <a:pt x="2430779" y="0"/>
                </a:lnTo>
                <a:lnTo>
                  <a:pt x="2479701" y="7895"/>
                </a:lnTo>
                <a:lnTo>
                  <a:pt x="2522197" y="29878"/>
                </a:lnTo>
                <a:lnTo>
                  <a:pt x="2555714" y="63395"/>
                </a:lnTo>
                <a:lnTo>
                  <a:pt x="2577697" y="105891"/>
                </a:lnTo>
                <a:lnTo>
                  <a:pt x="2585592" y="154812"/>
                </a:lnTo>
                <a:lnTo>
                  <a:pt x="2585592" y="541782"/>
                </a:lnTo>
                <a:lnTo>
                  <a:pt x="2585592" y="773938"/>
                </a:lnTo>
                <a:lnTo>
                  <a:pt x="2577697" y="822859"/>
                </a:lnTo>
                <a:lnTo>
                  <a:pt x="2555714" y="865355"/>
                </a:lnTo>
                <a:lnTo>
                  <a:pt x="2522197" y="898872"/>
                </a:lnTo>
                <a:lnTo>
                  <a:pt x="2479701" y="920855"/>
                </a:lnTo>
                <a:lnTo>
                  <a:pt x="2430779" y="928751"/>
                </a:lnTo>
                <a:lnTo>
                  <a:pt x="1085468" y="928751"/>
                </a:lnTo>
                <a:lnTo>
                  <a:pt x="0" y="1219834"/>
                </a:lnTo>
                <a:lnTo>
                  <a:pt x="442467" y="928751"/>
                </a:lnTo>
                <a:lnTo>
                  <a:pt x="168656" y="928751"/>
                </a:lnTo>
                <a:lnTo>
                  <a:pt x="119734" y="920855"/>
                </a:lnTo>
                <a:lnTo>
                  <a:pt x="77238" y="898872"/>
                </a:lnTo>
                <a:lnTo>
                  <a:pt x="43721" y="865355"/>
                </a:lnTo>
                <a:lnTo>
                  <a:pt x="21738" y="822859"/>
                </a:lnTo>
                <a:lnTo>
                  <a:pt x="13842" y="773938"/>
                </a:lnTo>
                <a:lnTo>
                  <a:pt x="13842" y="541782"/>
                </a:lnTo>
                <a:lnTo>
                  <a:pt x="13842" y="1548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661632" y="1110518"/>
            <a:ext cx="2291715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 </a:t>
            </a:r>
            <a:r>
              <a:rPr sz="1300" spc="-5" dirty="0">
                <a:latin typeface="Gulim"/>
                <a:cs typeface="Gulim"/>
              </a:rPr>
              <a:t>● 체크시 해당 칸은 파란색  표시가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되며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해당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학생정보는  프로그램 상단에서 확인  가능합니다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48</a:t>
            </a:fld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8" y="1281536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6.</a:t>
            </a:r>
            <a:r>
              <a:rPr spc="-110" dirty="0"/>
              <a:t> </a:t>
            </a:r>
            <a:r>
              <a:rPr spc="-20" dirty="0"/>
              <a:t>이체자료</a:t>
            </a:r>
            <a:r>
              <a:rPr spc="-145" dirty="0"/>
              <a:t> </a:t>
            </a:r>
            <a:r>
              <a:rPr spc="-10" dirty="0"/>
              <a:t>생성</a:t>
            </a:r>
            <a:r>
              <a:rPr spc="-130" dirty="0"/>
              <a:t> </a:t>
            </a:r>
            <a:r>
              <a:rPr dirty="0"/>
              <a:t>및</a:t>
            </a:r>
            <a:r>
              <a:rPr spc="-100" dirty="0"/>
              <a:t> </a:t>
            </a:r>
            <a:r>
              <a:rPr spc="-10" dirty="0"/>
              <a:t>관리</a:t>
            </a:r>
            <a:r>
              <a:rPr spc="-120" dirty="0"/>
              <a:t>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/>
          <p:nvPr/>
        </p:nvSpPr>
        <p:spPr>
          <a:xfrm>
            <a:off x="6311991" y="2244139"/>
            <a:ext cx="317410" cy="142875"/>
          </a:xfrm>
          <a:custGeom>
            <a:avLst/>
            <a:gdLst/>
            <a:ahLst/>
            <a:cxnLst/>
            <a:rect l="l" t="t" r="r" b="b"/>
            <a:pathLst>
              <a:path w="523875" h="142875">
                <a:moveTo>
                  <a:pt x="0" y="142875"/>
                </a:moveTo>
                <a:lnTo>
                  <a:pt x="523875" y="142875"/>
                </a:lnTo>
                <a:lnTo>
                  <a:pt x="52387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flipV="1">
            <a:off x="4220930" y="2373761"/>
            <a:ext cx="2214880" cy="742315"/>
          </a:xfrm>
          <a:custGeom>
            <a:avLst/>
            <a:gdLst/>
            <a:ahLst/>
            <a:cxnLst/>
            <a:rect l="l" t="t" r="r" b="b"/>
            <a:pathLst>
              <a:path w="2214879" h="742314">
                <a:moveTo>
                  <a:pt x="1845437" y="499999"/>
                </a:moveTo>
                <a:lnTo>
                  <a:pt x="1291716" y="499999"/>
                </a:lnTo>
                <a:lnTo>
                  <a:pt x="2209546" y="742314"/>
                </a:lnTo>
                <a:lnTo>
                  <a:pt x="1845437" y="499999"/>
                </a:lnTo>
                <a:close/>
              </a:path>
              <a:path w="2214879" h="742314">
                <a:moveTo>
                  <a:pt x="2131187" y="0"/>
                </a:moveTo>
                <a:lnTo>
                  <a:pt x="83312" y="0"/>
                </a:lnTo>
                <a:lnTo>
                  <a:pt x="50845" y="6552"/>
                </a:lnTo>
                <a:lnTo>
                  <a:pt x="24368" y="24415"/>
                </a:lnTo>
                <a:lnTo>
                  <a:pt x="6534" y="50899"/>
                </a:lnTo>
                <a:lnTo>
                  <a:pt x="0" y="83312"/>
                </a:lnTo>
                <a:lnTo>
                  <a:pt x="0" y="416687"/>
                </a:lnTo>
                <a:lnTo>
                  <a:pt x="6534" y="449153"/>
                </a:lnTo>
                <a:lnTo>
                  <a:pt x="24368" y="475630"/>
                </a:lnTo>
                <a:lnTo>
                  <a:pt x="50845" y="493464"/>
                </a:lnTo>
                <a:lnTo>
                  <a:pt x="83312" y="499999"/>
                </a:lnTo>
                <a:lnTo>
                  <a:pt x="2131187" y="499999"/>
                </a:lnTo>
                <a:lnTo>
                  <a:pt x="2163599" y="493464"/>
                </a:lnTo>
                <a:lnTo>
                  <a:pt x="2190083" y="475630"/>
                </a:lnTo>
                <a:lnTo>
                  <a:pt x="2207946" y="449153"/>
                </a:lnTo>
                <a:lnTo>
                  <a:pt x="2214499" y="416687"/>
                </a:lnTo>
                <a:lnTo>
                  <a:pt x="2214499" y="83312"/>
                </a:lnTo>
                <a:lnTo>
                  <a:pt x="2207946" y="50899"/>
                </a:lnTo>
                <a:lnTo>
                  <a:pt x="2190083" y="24415"/>
                </a:lnTo>
                <a:lnTo>
                  <a:pt x="2163599" y="6552"/>
                </a:lnTo>
                <a:lnTo>
                  <a:pt x="21311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 flipV="1">
            <a:off x="4220930" y="2373761"/>
            <a:ext cx="2214880" cy="742315"/>
          </a:xfrm>
          <a:custGeom>
            <a:avLst/>
            <a:gdLst/>
            <a:ahLst/>
            <a:cxnLst/>
            <a:rect l="l" t="t" r="r" b="b"/>
            <a:pathLst>
              <a:path w="2214879" h="742314">
                <a:moveTo>
                  <a:pt x="0" y="83312"/>
                </a:moveTo>
                <a:lnTo>
                  <a:pt x="6534" y="50899"/>
                </a:lnTo>
                <a:lnTo>
                  <a:pt x="24368" y="24415"/>
                </a:lnTo>
                <a:lnTo>
                  <a:pt x="50845" y="6552"/>
                </a:lnTo>
                <a:lnTo>
                  <a:pt x="83312" y="0"/>
                </a:lnTo>
                <a:lnTo>
                  <a:pt x="1291716" y="0"/>
                </a:lnTo>
                <a:lnTo>
                  <a:pt x="1845437" y="0"/>
                </a:lnTo>
                <a:lnTo>
                  <a:pt x="2131187" y="0"/>
                </a:lnTo>
                <a:lnTo>
                  <a:pt x="2163599" y="6552"/>
                </a:lnTo>
                <a:lnTo>
                  <a:pt x="2190083" y="24415"/>
                </a:lnTo>
                <a:lnTo>
                  <a:pt x="2207946" y="50899"/>
                </a:lnTo>
                <a:lnTo>
                  <a:pt x="2214499" y="83312"/>
                </a:lnTo>
                <a:lnTo>
                  <a:pt x="2214499" y="291719"/>
                </a:lnTo>
                <a:lnTo>
                  <a:pt x="2214499" y="416687"/>
                </a:lnTo>
                <a:lnTo>
                  <a:pt x="2207946" y="449153"/>
                </a:lnTo>
                <a:lnTo>
                  <a:pt x="2190083" y="475630"/>
                </a:lnTo>
                <a:lnTo>
                  <a:pt x="2163599" y="493464"/>
                </a:lnTo>
                <a:lnTo>
                  <a:pt x="2131187" y="499999"/>
                </a:lnTo>
                <a:lnTo>
                  <a:pt x="1845437" y="499999"/>
                </a:lnTo>
                <a:lnTo>
                  <a:pt x="2209546" y="742314"/>
                </a:lnTo>
                <a:lnTo>
                  <a:pt x="1291716" y="499999"/>
                </a:lnTo>
                <a:lnTo>
                  <a:pt x="83312" y="499999"/>
                </a:lnTo>
                <a:lnTo>
                  <a:pt x="50845" y="493464"/>
                </a:lnTo>
                <a:lnTo>
                  <a:pt x="24368" y="475630"/>
                </a:lnTo>
                <a:lnTo>
                  <a:pt x="6534" y="449153"/>
                </a:lnTo>
                <a:lnTo>
                  <a:pt x="0" y="416687"/>
                </a:lnTo>
                <a:lnTo>
                  <a:pt x="0" y="291719"/>
                </a:lnTo>
                <a:lnTo>
                  <a:pt x="0" y="83312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24562" y="2749258"/>
            <a:ext cx="189103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파란색 칸의</a:t>
            </a:r>
            <a:r>
              <a:rPr sz="1300" spc="-2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학생정보는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95731" y="1698783"/>
            <a:ext cx="1752600" cy="142875"/>
          </a:xfrm>
          <a:custGeom>
            <a:avLst/>
            <a:gdLst/>
            <a:ahLst/>
            <a:cxnLst/>
            <a:rect l="l" t="t" r="r" b="b"/>
            <a:pathLst>
              <a:path w="1752600" h="142875">
                <a:moveTo>
                  <a:pt x="0" y="142875"/>
                </a:moveTo>
                <a:lnTo>
                  <a:pt x="1752600" y="142875"/>
                </a:lnTo>
                <a:lnTo>
                  <a:pt x="1752600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21664" y="1783143"/>
            <a:ext cx="1555115" cy="720090"/>
          </a:xfrm>
          <a:custGeom>
            <a:avLst/>
            <a:gdLst/>
            <a:ahLst/>
            <a:cxnLst/>
            <a:rect l="l" t="t" r="r" b="b"/>
            <a:pathLst>
              <a:path w="1555114" h="720089">
                <a:moveTo>
                  <a:pt x="1345311" y="219837"/>
                </a:moveTo>
                <a:lnTo>
                  <a:pt x="83312" y="219837"/>
                </a:lnTo>
                <a:lnTo>
                  <a:pt x="50845" y="226371"/>
                </a:lnTo>
                <a:lnTo>
                  <a:pt x="24368" y="244205"/>
                </a:lnTo>
                <a:lnTo>
                  <a:pt x="6534" y="270682"/>
                </a:lnTo>
                <a:lnTo>
                  <a:pt x="0" y="303149"/>
                </a:lnTo>
                <a:lnTo>
                  <a:pt x="0" y="636524"/>
                </a:lnTo>
                <a:lnTo>
                  <a:pt x="6534" y="668936"/>
                </a:lnTo>
                <a:lnTo>
                  <a:pt x="24368" y="695420"/>
                </a:lnTo>
                <a:lnTo>
                  <a:pt x="50845" y="713283"/>
                </a:lnTo>
                <a:lnTo>
                  <a:pt x="83312" y="719836"/>
                </a:lnTo>
                <a:lnTo>
                  <a:pt x="1345311" y="719836"/>
                </a:lnTo>
                <a:lnTo>
                  <a:pt x="1377797" y="713283"/>
                </a:lnTo>
                <a:lnTo>
                  <a:pt x="1404318" y="695420"/>
                </a:lnTo>
                <a:lnTo>
                  <a:pt x="1422195" y="668936"/>
                </a:lnTo>
                <a:lnTo>
                  <a:pt x="1428750" y="636524"/>
                </a:lnTo>
                <a:lnTo>
                  <a:pt x="1428750" y="303149"/>
                </a:lnTo>
                <a:lnTo>
                  <a:pt x="1422195" y="270682"/>
                </a:lnTo>
                <a:lnTo>
                  <a:pt x="1404318" y="244205"/>
                </a:lnTo>
                <a:lnTo>
                  <a:pt x="1377797" y="226371"/>
                </a:lnTo>
                <a:lnTo>
                  <a:pt x="1345311" y="219837"/>
                </a:lnTo>
                <a:close/>
              </a:path>
              <a:path w="1555114" h="720089">
                <a:moveTo>
                  <a:pt x="1554734" y="0"/>
                </a:moveTo>
                <a:lnTo>
                  <a:pt x="833374" y="219837"/>
                </a:lnTo>
                <a:lnTo>
                  <a:pt x="1190625" y="219837"/>
                </a:lnTo>
                <a:lnTo>
                  <a:pt x="1554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21664" y="1783143"/>
            <a:ext cx="1555115" cy="720090"/>
          </a:xfrm>
          <a:custGeom>
            <a:avLst/>
            <a:gdLst/>
            <a:ahLst/>
            <a:cxnLst/>
            <a:rect l="l" t="t" r="r" b="b"/>
            <a:pathLst>
              <a:path w="1555114" h="720089">
                <a:moveTo>
                  <a:pt x="0" y="303149"/>
                </a:moveTo>
                <a:lnTo>
                  <a:pt x="6534" y="270682"/>
                </a:lnTo>
                <a:lnTo>
                  <a:pt x="24368" y="244205"/>
                </a:lnTo>
                <a:lnTo>
                  <a:pt x="50845" y="226371"/>
                </a:lnTo>
                <a:lnTo>
                  <a:pt x="83312" y="219837"/>
                </a:lnTo>
                <a:lnTo>
                  <a:pt x="833374" y="219837"/>
                </a:lnTo>
                <a:lnTo>
                  <a:pt x="1554734" y="0"/>
                </a:lnTo>
                <a:lnTo>
                  <a:pt x="1190625" y="219837"/>
                </a:lnTo>
                <a:lnTo>
                  <a:pt x="1345311" y="219837"/>
                </a:lnTo>
                <a:lnTo>
                  <a:pt x="1377797" y="226371"/>
                </a:lnTo>
                <a:lnTo>
                  <a:pt x="1404318" y="244205"/>
                </a:lnTo>
                <a:lnTo>
                  <a:pt x="1422195" y="270682"/>
                </a:lnTo>
                <a:lnTo>
                  <a:pt x="1428750" y="303149"/>
                </a:lnTo>
                <a:lnTo>
                  <a:pt x="1428750" y="428116"/>
                </a:lnTo>
                <a:lnTo>
                  <a:pt x="1428750" y="636524"/>
                </a:lnTo>
                <a:lnTo>
                  <a:pt x="1422195" y="668936"/>
                </a:lnTo>
                <a:lnTo>
                  <a:pt x="1404318" y="695420"/>
                </a:lnTo>
                <a:lnTo>
                  <a:pt x="1377797" y="713283"/>
                </a:lnTo>
                <a:lnTo>
                  <a:pt x="1345311" y="719836"/>
                </a:lnTo>
                <a:lnTo>
                  <a:pt x="1190625" y="719836"/>
                </a:lnTo>
                <a:lnTo>
                  <a:pt x="833374" y="719836"/>
                </a:lnTo>
                <a:lnTo>
                  <a:pt x="83312" y="719836"/>
                </a:lnTo>
                <a:lnTo>
                  <a:pt x="50845" y="713283"/>
                </a:lnTo>
                <a:lnTo>
                  <a:pt x="24368" y="695420"/>
                </a:lnTo>
                <a:lnTo>
                  <a:pt x="6534" y="668936"/>
                </a:lnTo>
                <a:lnTo>
                  <a:pt x="0" y="636524"/>
                </a:lnTo>
                <a:lnTo>
                  <a:pt x="0" y="428116"/>
                </a:lnTo>
                <a:lnTo>
                  <a:pt x="0" y="303149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24914" y="2036330"/>
            <a:ext cx="1158875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lang="en-US" sz="1300" spc="-5" dirty="0" smtClean="0">
                <a:latin typeface="Constantia"/>
                <a:cs typeface="Constantia"/>
              </a:rPr>
              <a:t>1</a:t>
            </a:r>
            <a:r>
              <a:rPr sz="1300" spc="-10" dirty="0" smtClean="0">
                <a:latin typeface="Gulim"/>
                <a:cs typeface="Gulim"/>
              </a:rPr>
              <a:t>학년 </a:t>
            </a:r>
            <a:r>
              <a:rPr lang="en-US" sz="1300" spc="-10" dirty="0" smtClean="0">
                <a:latin typeface="Gulim"/>
                <a:cs typeface="Gulim"/>
              </a:rPr>
              <a:t>1</a:t>
            </a:r>
            <a:r>
              <a:rPr sz="1300" spc="-5" dirty="0" smtClean="0">
                <a:latin typeface="Gulim"/>
                <a:cs typeface="Gulim"/>
              </a:rPr>
              <a:t>반</a:t>
            </a:r>
            <a:r>
              <a:rPr sz="1300" spc="-290" dirty="0" smtClean="0">
                <a:latin typeface="Gulim"/>
                <a:cs typeface="Gulim"/>
              </a:rPr>
              <a:t> </a:t>
            </a:r>
            <a:r>
              <a:rPr lang="en-US" sz="1300" spc="-290" dirty="0" smtClean="0">
                <a:latin typeface="Gulim"/>
                <a:cs typeface="Gulim"/>
              </a:rPr>
              <a:t>1</a:t>
            </a:r>
            <a:r>
              <a:rPr sz="1300" spc="-5" dirty="0" smtClean="0">
                <a:latin typeface="Gulim"/>
                <a:cs typeface="Gulim"/>
              </a:rPr>
              <a:t>번</a:t>
            </a:r>
            <a:endParaRPr sz="1300" dirty="0">
              <a:latin typeface="Gulim"/>
              <a:cs typeface="Gulim"/>
            </a:endParaRPr>
          </a:p>
          <a:p>
            <a:pPr marL="175260">
              <a:lnSpc>
                <a:spcPct val="100000"/>
              </a:lnSpc>
            </a:pPr>
            <a:r>
              <a:rPr sz="1300" spc="-5" dirty="0" err="1" smtClean="0">
                <a:latin typeface="Gulim"/>
                <a:cs typeface="Gulim"/>
              </a:rPr>
              <a:t>학생의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11992" y="2096062"/>
            <a:ext cx="317410" cy="142875"/>
          </a:xfrm>
          <a:custGeom>
            <a:avLst/>
            <a:gdLst/>
            <a:ahLst/>
            <a:cxnLst/>
            <a:rect l="l" t="t" r="r" b="b"/>
            <a:pathLst>
              <a:path w="523875" h="142875">
                <a:moveTo>
                  <a:pt x="0" y="142875"/>
                </a:moveTo>
                <a:lnTo>
                  <a:pt x="523875" y="142875"/>
                </a:lnTo>
                <a:lnTo>
                  <a:pt x="52387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29402" y="1407540"/>
            <a:ext cx="1949450" cy="751205"/>
          </a:xfrm>
          <a:custGeom>
            <a:avLst/>
            <a:gdLst/>
            <a:ahLst/>
            <a:cxnLst/>
            <a:rect l="l" t="t" r="r" b="b"/>
            <a:pathLst>
              <a:path w="1949450" h="751205">
                <a:moveTo>
                  <a:pt x="907161" y="499999"/>
                </a:moveTo>
                <a:lnTo>
                  <a:pt x="460756" y="499999"/>
                </a:lnTo>
                <a:lnTo>
                  <a:pt x="0" y="750824"/>
                </a:lnTo>
                <a:lnTo>
                  <a:pt x="907161" y="499999"/>
                </a:lnTo>
                <a:close/>
              </a:path>
              <a:path w="1949450" h="751205">
                <a:moveTo>
                  <a:pt x="1865629" y="0"/>
                </a:moveTo>
                <a:lnTo>
                  <a:pt x="246379" y="0"/>
                </a:lnTo>
                <a:lnTo>
                  <a:pt x="213967" y="6534"/>
                </a:lnTo>
                <a:lnTo>
                  <a:pt x="187483" y="24368"/>
                </a:lnTo>
                <a:lnTo>
                  <a:pt x="169620" y="50845"/>
                </a:lnTo>
                <a:lnTo>
                  <a:pt x="163068" y="83312"/>
                </a:lnTo>
                <a:lnTo>
                  <a:pt x="163068" y="416687"/>
                </a:lnTo>
                <a:lnTo>
                  <a:pt x="169620" y="449099"/>
                </a:lnTo>
                <a:lnTo>
                  <a:pt x="187483" y="475583"/>
                </a:lnTo>
                <a:lnTo>
                  <a:pt x="213967" y="493446"/>
                </a:lnTo>
                <a:lnTo>
                  <a:pt x="246379" y="499999"/>
                </a:lnTo>
                <a:lnTo>
                  <a:pt x="1865629" y="499999"/>
                </a:lnTo>
                <a:lnTo>
                  <a:pt x="1898116" y="493446"/>
                </a:lnTo>
                <a:lnTo>
                  <a:pt x="1924637" y="475583"/>
                </a:lnTo>
                <a:lnTo>
                  <a:pt x="1942514" y="449099"/>
                </a:lnTo>
                <a:lnTo>
                  <a:pt x="1949069" y="416687"/>
                </a:lnTo>
                <a:lnTo>
                  <a:pt x="1949069" y="83312"/>
                </a:lnTo>
                <a:lnTo>
                  <a:pt x="1942514" y="50845"/>
                </a:lnTo>
                <a:lnTo>
                  <a:pt x="1924637" y="24368"/>
                </a:lnTo>
                <a:lnTo>
                  <a:pt x="1898116" y="6534"/>
                </a:lnTo>
                <a:lnTo>
                  <a:pt x="1865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29402" y="1407540"/>
            <a:ext cx="1949450" cy="751205"/>
          </a:xfrm>
          <a:custGeom>
            <a:avLst/>
            <a:gdLst/>
            <a:ahLst/>
            <a:cxnLst/>
            <a:rect l="l" t="t" r="r" b="b"/>
            <a:pathLst>
              <a:path w="1949450" h="751205">
                <a:moveTo>
                  <a:pt x="163068" y="83312"/>
                </a:moveTo>
                <a:lnTo>
                  <a:pt x="169620" y="50845"/>
                </a:lnTo>
                <a:lnTo>
                  <a:pt x="187483" y="24368"/>
                </a:lnTo>
                <a:lnTo>
                  <a:pt x="213967" y="6534"/>
                </a:lnTo>
                <a:lnTo>
                  <a:pt x="246379" y="0"/>
                </a:lnTo>
                <a:lnTo>
                  <a:pt x="460756" y="0"/>
                </a:lnTo>
                <a:lnTo>
                  <a:pt x="907161" y="0"/>
                </a:lnTo>
                <a:lnTo>
                  <a:pt x="1865629" y="0"/>
                </a:lnTo>
                <a:lnTo>
                  <a:pt x="1898116" y="6534"/>
                </a:lnTo>
                <a:lnTo>
                  <a:pt x="1924637" y="24368"/>
                </a:lnTo>
                <a:lnTo>
                  <a:pt x="1942514" y="50845"/>
                </a:lnTo>
                <a:lnTo>
                  <a:pt x="1949069" y="83312"/>
                </a:lnTo>
                <a:lnTo>
                  <a:pt x="1949069" y="291591"/>
                </a:lnTo>
                <a:lnTo>
                  <a:pt x="1949069" y="416687"/>
                </a:lnTo>
                <a:lnTo>
                  <a:pt x="1942514" y="449099"/>
                </a:lnTo>
                <a:lnTo>
                  <a:pt x="1924637" y="475583"/>
                </a:lnTo>
                <a:lnTo>
                  <a:pt x="1898116" y="493446"/>
                </a:lnTo>
                <a:lnTo>
                  <a:pt x="1865629" y="499999"/>
                </a:lnTo>
                <a:lnTo>
                  <a:pt x="907161" y="499999"/>
                </a:lnTo>
                <a:lnTo>
                  <a:pt x="0" y="750824"/>
                </a:lnTo>
                <a:lnTo>
                  <a:pt x="460756" y="499999"/>
                </a:lnTo>
                <a:lnTo>
                  <a:pt x="246379" y="499999"/>
                </a:lnTo>
                <a:lnTo>
                  <a:pt x="213967" y="493446"/>
                </a:lnTo>
                <a:lnTo>
                  <a:pt x="187483" y="475583"/>
                </a:lnTo>
                <a:lnTo>
                  <a:pt x="169620" y="449099"/>
                </a:lnTo>
                <a:lnTo>
                  <a:pt x="163068" y="416687"/>
                </a:lnTo>
                <a:lnTo>
                  <a:pt x="163068" y="291591"/>
                </a:lnTo>
                <a:lnTo>
                  <a:pt x="163068" y="83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896738" y="1539875"/>
            <a:ext cx="154178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</a:t>
            </a:r>
            <a:r>
              <a:rPr sz="1300" spc="-80" dirty="0">
                <a:latin typeface="Constantia"/>
                <a:cs typeface="Constantia"/>
              </a:rPr>
              <a:t> </a:t>
            </a:r>
            <a:r>
              <a:rPr lang="ko-KR" altLang="en-US" sz="1300" spc="-80" dirty="0" smtClean="0">
                <a:latin typeface="Constantia"/>
                <a:cs typeface="Constantia"/>
              </a:rPr>
              <a:t>급식</a:t>
            </a:r>
            <a:r>
              <a:rPr sz="1300" spc="-5" dirty="0" err="1" smtClean="0">
                <a:latin typeface="Gulim"/>
                <a:cs typeface="Gulim"/>
              </a:rPr>
              <a:t>비입니다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14729" y="5812942"/>
            <a:ext cx="3607435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4950" indent="-222885">
              <a:lnSpc>
                <a:spcPct val="100000"/>
              </a:lnSpc>
              <a:spcBef>
                <a:spcPts val="95"/>
              </a:spcBef>
              <a:buChar char="●"/>
              <a:tabLst>
                <a:tab pos="235585" algn="l"/>
              </a:tabLst>
            </a:pPr>
            <a:r>
              <a:rPr sz="1300" spc="-5" dirty="0">
                <a:latin typeface="Malgun Gothic"/>
                <a:cs typeface="Malgun Gothic"/>
              </a:rPr>
              <a:t>체크 된 </a:t>
            </a:r>
            <a:r>
              <a:rPr sz="1300" spc="-5" dirty="0" err="1" smtClean="0">
                <a:latin typeface="Malgun Gothic"/>
                <a:cs typeface="Malgun Gothic"/>
              </a:rPr>
              <a:t>학생</a:t>
            </a:r>
            <a:r>
              <a:rPr lang="ko-KR" altLang="en-US" sz="1300" spc="-5" dirty="0" smtClean="0">
                <a:latin typeface="Malgun Gothic"/>
                <a:cs typeface="Malgun Gothic"/>
              </a:rPr>
              <a:t>만</a:t>
            </a:r>
            <a:r>
              <a:rPr sz="1300" spc="-5" dirty="0" smtClean="0">
                <a:latin typeface="Malgun Gothic"/>
                <a:cs typeface="Malgun Gothic"/>
              </a:rPr>
              <a:t> </a:t>
            </a:r>
            <a:r>
              <a:rPr sz="1300" spc="-5" dirty="0" err="1">
                <a:latin typeface="Malgun Gothic"/>
                <a:cs typeface="Malgun Gothic"/>
              </a:rPr>
              <a:t>이체자료를</a:t>
            </a:r>
            <a:r>
              <a:rPr sz="1300" spc="-5" dirty="0">
                <a:latin typeface="Malgun Gothic"/>
                <a:cs typeface="Malgun Gothic"/>
              </a:rPr>
              <a:t> </a:t>
            </a:r>
            <a:r>
              <a:rPr lang="ko-KR" altLang="en-US" sz="1300" spc="-5" dirty="0" smtClean="0">
                <a:latin typeface="Malgun Gothic"/>
                <a:cs typeface="Malgun Gothic"/>
              </a:rPr>
              <a:t>만</a:t>
            </a:r>
            <a:r>
              <a:rPr sz="1300" spc="-5" dirty="0" smtClean="0">
                <a:latin typeface="Malgun Gothic"/>
                <a:cs typeface="Malgun Gothic"/>
              </a:rPr>
              <a:t>들 </a:t>
            </a:r>
            <a:r>
              <a:rPr sz="1300" spc="-5" dirty="0">
                <a:latin typeface="Malgun Gothic"/>
                <a:cs typeface="Malgun Gothic"/>
              </a:rPr>
              <a:t>수</a:t>
            </a:r>
            <a:r>
              <a:rPr sz="1300" spc="2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있습니다.</a:t>
            </a:r>
            <a:endParaRPr sz="1300" dirty="0">
              <a:latin typeface="Malgun Gothic"/>
              <a:cs typeface="Malgun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14729" y="6011062"/>
            <a:ext cx="3937635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4950" indent="-222885">
              <a:lnSpc>
                <a:spcPct val="100000"/>
              </a:lnSpc>
              <a:spcBef>
                <a:spcPts val="95"/>
              </a:spcBef>
              <a:buChar char="●"/>
              <a:tabLst>
                <a:tab pos="235585" algn="l"/>
              </a:tabLst>
            </a:pPr>
            <a:r>
              <a:rPr sz="1300" spc="-5" dirty="0">
                <a:latin typeface="Malgun Gothic"/>
                <a:cs typeface="Malgun Gothic"/>
              </a:rPr>
              <a:t>체크가 안된 학생은 </a:t>
            </a:r>
            <a:r>
              <a:rPr sz="1300" spc="-5" dirty="0" err="1">
                <a:latin typeface="Malgun Gothic"/>
                <a:cs typeface="Malgun Gothic"/>
              </a:rPr>
              <a:t>이체자료를</a:t>
            </a:r>
            <a:r>
              <a:rPr sz="1300" spc="-5" dirty="0">
                <a:latin typeface="Malgun Gothic"/>
                <a:cs typeface="Malgun Gothic"/>
              </a:rPr>
              <a:t> </a:t>
            </a:r>
            <a:r>
              <a:rPr lang="ko-KR" altLang="en-US" sz="1300" spc="-5" dirty="0" smtClean="0">
                <a:latin typeface="Malgun Gothic"/>
                <a:cs typeface="Malgun Gothic"/>
              </a:rPr>
              <a:t>만</a:t>
            </a:r>
            <a:r>
              <a:rPr sz="1300" spc="-5" dirty="0" smtClean="0">
                <a:latin typeface="Malgun Gothic"/>
                <a:cs typeface="Malgun Gothic"/>
              </a:rPr>
              <a:t>들 </a:t>
            </a:r>
            <a:r>
              <a:rPr sz="1300" spc="-5" dirty="0">
                <a:latin typeface="Malgun Gothic"/>
                <a:cs typeface="Malgun Gothic"/>
              </a:rPr>
              <a:t>수</a:t>
            </a:r>
            <a:r>
              <a:rPr sz="1300" spc="4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없습니다.</a:t>
            </a:r>
            <a:endParaRPr sz="1300" dirty="0">
              <a:latin typeface="Malgun Gothic"/>
              <a:cs typeface="Malgun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00062" y="5738812"/>
            <a:ext cx="8072755" cy="619125"/>
          </a:xfrm>
          <a:custGeom>
            <a:avLst/>
            <a:gdLst/>
            <a:ahLst/>
            <a:cxnLst/>
            <a:rect l="l" t="t" r="r" b="b"/>
            <a:pathLst>
              <a:path w="8072755" h="619125">
                <a:moveTo>
                  <a:pt x="0" y="103187"/>
                </a:moveTo>
                <a:lnTo>
                  <a:pt x="8109" y="63023"/>
                </a:lnTo>
                <a:lnTo>
                  <a:pt x="30224" y="30224"/>
                </a:lnTo>
                <a:lnTo>
                  <a:pt x="63023" y="8109"/>
                </a:lnTo>
                <a:lnTo>
                  <a:pt x="103187" y="0"/>
                </a:lnTo>
                <a:lnTo>
                  <a:pt x="7969186" y="0"/>
                </a:lnTo>
                <a:lnTo>
                  <a:pt x="8009376" y="8109"/>
                </a:lnTo>
                <a:lnTo>
                  <a:pt x="8042195" y="30224"/>
                </a:lnTo>
                <a:lnTo>
                  <a:pt x="8064323" y="63023"/>
                </a:lnTo>
                <a:lnTo>
                  <a:pt x="8072437" y="103187"/>
                </a:lnTo>
                <a:lnTo>
                  <a:pt x="8072437" y="515937"/>
                </a:lnTo>
                <a:lnTo>
                  <a:pt x="8064323" y="556101"/>
                </a:lnTo>
                <a:lnTo>
                  <a:pt x="8042195" y="588900"/>
                </a:lnTo>
                <a:lnTo>
                  <a:pt x="8009376" y="611015"/>
                </a:lnTo>
                <a:lnTo>
                  <a:pt x="7969186" y="619125"/>
                </a:lnTo>
                <a:lnTo>
                  <a:pt x="103187" y="619125"/>
                </a:lnTo>
                <a:lnTo>
                  <a:pt x="63023" y="611015"/>
                </a:lnTo>
                <a:lnTo>
                  <a:pt x="30224" y="588900"/>
                </a:lnTo>
                <a:lnTo>
                  <a:pt x="8109" y="556101"/>
                </a:lnTo>
                <a:lnTo>
                  <a:pt x="0" y="515937"/>
                </a:lnTo>
                <a:lnTo>
                  <a:pt x="0" y="10318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6912" y="5621337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96912" y="5751512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75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49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62125"/>
            <a:ext cx="51435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293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1.</a:t>
            </a:r>
            <a:r>
              <a:rPr sz="1800" b="1" spc="-114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로그인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비밀번호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변경</a:t>
            </a:r>
            <a:r>
              <a:rPr sz="1800" b="1" spc="-125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43425" y="2902013"/>
            <a:ext cx="1000125" cy="195580"/>
          </a:xfrm>
          <a:custGeom>
            <a:avLst/>
            <a:gdLst/>
            <a:ahLst/>
            <a:cxnLst/>
            <a:rect l="l" t="t" r="r" b="b"/>
            <a:pathLst>
              <a:path w="1000125" h="195580">
                <a:moveTo>
                  <a:pt x="0" y="195262"/>
                </a:moveTo>
                <a:lnTo>
                  <a:pt x="1000125" y="195262"/>
                </a:lnTo>
                <a:lnTo>
                  <a:pt x="1000125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29225" y="4000436"/>
            <a:ext cx="1062355" cy="214629"/>
          </a:xfrm>
          <a:custGeom>
            <a:avLst/>
            <a:gdLst/>
            <a:ahLst/>
            <a:cxnLst/>
            <a:rect l="l" t="t" r="r" b="b"/>
            <a:pathLst>
              <a:path w="1062354" h="214629">
                <a:moveTo>
                  <a:pt x="0" y="214312"/>
                </a:moveTo>
                <a:lnTo>
                  <a:pt x="1062037" y="214312"/>
                </a:lnTo>
                <a:lnTo>
                  <a:pt x="10620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57925" y="3135248"/>
            <a:ext cx="1755775" cy="952500"/>
          </a:xfrm>
          <a:custGeom>
            <a:avLst/>
            <a:gdLst/>
            <a:ahLst/>
            <a:cxnLst/>
            <a:rect l="l" t="t" r="r" b="b"/>
            <a:pathLst>
              <a:path w="1755775" h="952500">
                <a:moveTo>
                  <a:pt x="755650" y="643001"/>
                </a:moveTo>
                <a:lnTo>
                  <a:pt x="327025" y="643001"/>
                </a:lnTo>
                <a:lnTo>
                  <a:pt x="0" y="952500"/>
                </a:lnTo>
                <a:lnTo>
                  <a:pt x="755650" y="643001"/>
                </a:lnTo>
                <a:close/>
              </a:path>
              <a:path w="1755775" h="952500">
                <a:moveTo>
                  <a:pt x="1648586" y="0"/>
                </a:moveTo>
                <a:lnTo>
                  <a:pt x="148462" y="0"/>
                </a:lnTo>
                <a:lnTo>
                  <a:pt x="106747" y="8425"/>
                </a:lnTo>
                <a:lnTo>
                  <a:pt x="72675" y="31400"/>
                </a:lnTo>
                <a:lnTo>
                  <a:pt x="49700" y="65472"/>
                </a:lnTo>
                <a:lnTo>
                  <a:pt x="41275" y="107187"/>
                </a:lnTo>
                <a:lnTo>
                  <a:pt x="41275" y="535813"/>
                </a:lnTo>
                <a:lnTo>
                  <a:pt x="49700" y="577528"/>
                </a:lnTo>
                <a:lnTo>
                  <a:pt x="72675" y="611600"/>
                </a:lnTo>
                <a:lnTo>
                  <a:pt x="106747" y="634575"/>
                </a:lnTo>
                <a:lnTo>
                  <a:pt x="148462" y="643001"/>
                </a:lnTo>
                <a:lnTo>
                  <a:pt x="1648586" y="643001"/>
                </a:lnTo>
                <a:lnTo>
                  <a:pt x="1690302" y="634575"/>
                </a:lnTo>
                <a:lnTo>
                  <a:pt x="1724374" y="611600"/>
                </a:lnTo>
                <a:lnTo>
                  <a:pt x="1747349" y="577528"/>
                </a:lnTo>
                <a:lnTo>
                  <a:pt x="1755775" y="535813"/>
                </a:lnTo>
                <a:lnTo>
                  <a:pt x="1755775" y="107187"/>
                </a:lnTo>
                <a:lnTo>
                  <a:pt x="1747349" y="65472"/>
                </a:lnTo>
                <a:lnTo>
                  <a:pt x="1724374" y="31400"/>
                </a:lnTo>
                <a:lnTo>
                  <a:pt x="1690302" y="8425"/>
                </a:lnTo>
                <a:lnTo>
                  <a:pt x="1648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7925" y="3135248"/>
            <a:ext cx="1755775" cy="952500"/>
          </a:xfrm>
          <a:custGeom>
            <a:avLst/>
            <a:gdLst/>
            <a:ahLst/>
            <a:cxnLst/>
            <a:rect l="l" t="t" r="r" b="b"/>
            <a:pathLst>
              <a:path w="1755775" h="952500">
                <a:moveTo>
                  <a:pt x="41275" y="107187"/>
                </a:moveTo>
                <a:lnTo>
                  <a:pt x="49700" y="65472"/>
                </a:lnTo>
                <a:lnTo>
                  <a:pt x="72675" y="31400"/>
                </a:lnTo>
                <a:lnTo>
                  <a:pt x="106747" y="8425"/>
                </a:lnTo>
                <a:lnTo>
                  <a:pt x="148462" y="0"/>
                </a:lnTo>
                <a:lnTo>
                  <a:pt x="327025" y="0"/>
                </a:lnTo>
                <a:lnTo>
                  <a:pt x="755650" y="0"/>
                </a:lnTo>
                <a:lnTo>
                  <a:pt x="1648586" y="0"/>
                </a:lnTo>
                <a:lnTo>
                  <a:pt x="1690302" y="8425"/>
                </a:lnTo>
                <a:lnTo>
                  <a:pt x="1724374" y="31400"/>
                </a:lnTo>
                <a:lnTo>
                  <a:pt x="1747349" y="65472"/>
                </a:lnTo>
                <a:lnTo>
                  <a:pt x="1755775" y="107187"/>
                </a:lnTo>
                <a:lnTo>
                  <a:pt x="1755775" y="375158"/>
                </a:lnTo>
                <a:lnTo>
                  <a:pt x="1755775" y="535813"/>
                </a:lnTo>
                <a:lnTo>
                  <a:pt x="1747349" y="577528"/>
                </a:lnTo>
                <a:lnTo>
                  <a:pt x="1724374" y="611600"/>
                </a:lnTo>
                <a:lnTo>
                  <a:pt x="1690302" y="634575"/>
                </a:lnTo>
                <a:lnTo>
                  <a:pt x="1648586" y="643001"/>
                </a:lnTo>
                <a:lnTo>
                  <a:pt x="755650" y="643001"/>
                </a:lnTo>
                <a:lnTo>
                  <a:pt x="0" y="952500"/>
                </a:lnTo>
                <a:lnTo>
                  <a:pt x="327025" y="643001"/>
                </a:lnTo>
                <a:lnTo>
                  <a:pt x="148462" y="643001"/>
                </a:lnTo>
                <a:lnTo>
                  <a:pt x="106747" y="634575"/>
                </a:lnTo>
                <a:lnTo>
                  <a:pt x="72675" y="611600"/>
                </a:lnTo>
                <a:lnTo>
                  <a:pt x="49700" y="577528"/>
                </a:lnTo>
                <a:lnTo>
                  <a:pt x="41275" y="535813"/>
                </a:lnTo>
                <a:lnTo>
                  <a:pt x="41275" y="375158"/>
                </a:lnTo>
                <a:lnTo>
                  <a:pt x="41275" y="10718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10325" y="3252978"/>
            <a:ext cx="144018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045" marR="5080" indent="-220979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2. 비밀번호</a:t>
            </a:r>
            <a:r>
              <a:rPr sz="1300" spc="-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변경을  클릭합니다.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91226" y="2101850"/>
            <a:ext cx="1714500" cy="903605"/>
          </a:xfrm>
          <a:custGeom>
            <a:avLst/>
            <a:gdLst/>
            <a:ahLst/>
            <a:cxnLst/>
            <a:rect l="l" t="t" r="r" b="b"/>
            <a:pathLst>
              <a:path w="1714500" h="903605">
                <a:moveTo>
                  <a:pt x="714375" y="642874"/>
                </a:moveTo>
                <a:lnTo>
                  <a:pt x="285750" y="642874"/>
                </a:lnTo>
                <a:lnTo>
                  <a:pt x="18923" y="903351"/>
                </a:lnTo>
                <a:lnTo>
                  <a:pt x="714375" y="642874"/>
                </a:lnTo>
                <a:close/>
              </a:path>
              <a:path w="1714500" h="903605">
                <a:moveTo>
                  <a:pt x="1607312" y="0"/>
                </a:moveTo>
                <a:lnTo>
                  <a:pt x="107061" y="0"/>
                </a:lnTo>
                <a:lnTo>
                  <a:pt x="65365" y="8425"/>
                </a:lnTo>
                <a:lnTo>
                  <a:pt x="31337" y="31400"/>
                </a:lnTo>
                <a:lnTo>
                  <a:pt x="8405" y="65472"/>
                </a:lnTo>
                <a:lnTo>
                  <a:pt x="0" y="107187"/>
                </a:lnTo>
                <a:lnTo>
                  <a:pt x="0" y="535813"/>
                </a:lnTo>
                <a:lnTo>
                  <a:pt x="8405" y="577508"/>
                </a:lnTo>
                <a:lnTo>
                  <a:pt x="31337" y="611536"/>
                </a:lnTo>
                <a:lnTo>
                  <a:pt x="65365" y="634468"/>
                </a:lnTo>
                <a:lnTo>
                  <a:pt x="107061" y="642874"/>
                </a:lnTo>
                <a:lnTo>
                  <a:pt x="1607312" y="642874"/>
                </a:lnTo>
                <a:lnTo>
                  <a:pt x="1649027" y="634468"/>
                </a:lnTo>
                <a:lnTo>
                  <a:pt x="1683099" y="611536"/>
                </a:lnTo>
                <a:lnTo>
                  <a:pt x="1706074" y="577508"/>
                </a:lnTo>
                <a:lnTo>
                  <a:pt x="1714500" y="535813"/>
                </a:lnTo>
                <a:lnTo>
                  <a:pt x="1714500" y="107187"/>
                </a:lnTo>
                <a:lnTo>
                  <a:pt x="1706074" y="65472"/>
                </a:lnTo>
                <a:lnTo>
                  <a:pt x="1683099" y="31400"/>
                </a:lnTo>
                <a:lnTo>
                  <a:pt x="1649027" y="8425"/>
                </a:lnTo>
                <a:lnTo>
                  <a:pt x="16073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91226" y="2101850"/>
            <a:ext cx="1714500" cy="903605"/>
          </a:xfrm>
          <a:custGeom>
            <a:avLst/>
            <a:gdLst/>
            <a:ahLst/>
            <a:cxnLst/>
            <a:rect l="l" t="t" r="r" b="b"/>
            <a:pathLst>
              <a:path w="1714500" h="903605">
                <a:moveTo>
                  <a:pt x="0" y="107187"/>
                </a:moveTo>
                <a:lnTo>
                  <a:pt x="8405" y="65472"/>
                </a:lnTo>
                <a:lnTo>
                  <a:pt x="31337" y="31400"/>
                </a:lnTo>
                <a:lnTo>
                  <a:pt x="65365" y="8425"/>
                </a:lnTo>
                <a:lnTo>
                  <a:pt x="107061" y="0"/>
                </a:lnTo>
                <a:lnTo>
                  <a:pt x="285750" y="0"/>
                </a:lnTo>
                <a:lnTo>
                  <a:pt x="714375" y="0"/>
                </a:lnTo>
                <a:lnTo>
                  <a:pt x="1607312" y="0"/>
                </a:lnTo>
                <a:lnTo>
                  <a:pt x="1649027" y="8425"/>
                </a:lnTo>
                <a:lnTo>
                  <a:pt x="1683099" y="31400"/>
                </a:lnTo>
                <a:lnTo>
                  <a:pt x="1706074" y="65472"/>
                </a:lnTo>
                <a:lnTo>
                  <a:pt x="1714500" y="107187"/>
                </a:lnTo>
                <a:lnTo>
                  <a:pt x="1714500" y="375030"/>
                </a:lnTo>
                <a:lnTo>
                  <a:pt x="1714500" y="535813"/>
                </a:lnTo>
                <a:lnTo>
                  <a:pt x="1706074" y="577508"/>
                </a:lnTo>
                <a:lnTo>
                  <a:pt x="1683099" y="611536"/>
                </a:lnTo>
                <a:lnTo>
                  <a:pt x="1649027" y="634468"/>
                </a:lnTo>
                <a:lnTo>
                  <a:pt x="1607312" y="642874"/>
                </a:lnTo>
                <a:lnTo>
                  <a:pt x="714375" y="642874"/>
                </a:lnTo>
                <a:lnTo>
                  <a:pt x="18923" y="903351"/>
                </a:lnTo>
                <a:lnTo>
                  <a:pt x="285750" y="642874"/>
                </a:lnTo>
                <a:lnTo>
                  <a:pt x="107061" y="642874"/>
                </a:lnTo>
                <a:lnTo>
                  <a:pt x="65365" y="634468"/>
                </a:lnTo>
                <a:lnTo>
                  <a:pt x="31337" y="611536"/>
                </a:lnTo>
                <a:lnTo>
                  <a:pt x="8405" y="577508"/>
                </a:lnTo>
                <a:lnTo>
                  <a:pt x="0" y="535813"/>
                </a:lnTo>
                <a:lnTo>
                  <a:pt x="0" y="375030"/>
                </a:lnTo>
                <a:lnTo>
                  <a:pt x="0" y="107187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601970" y="2219070"/>
            <a:ext cx="144018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045" marR="5080" indent="-220979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1. 초기</a:t>
            </a:r>
            <a:r>
              <a:rPr sz="1300" spc="-6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비밀번호는  </a:t>
            </a:r>
            <a:r>
              <a:rPr sz="1300" spc="-10" dirty="0">
                <a:latin typeface="Gulim"/>
                <a:cs typeface="Gulim"/>
              </a:rPr>
              <a:t>1111</a:t>
            </a:r>
            <a:r>
              <a:rPr sz="1300" spc="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입니다.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57586" y="2390752"/>
            <a:ext cx="900430" cy="161925"/>
          </a:xfrm>
          <a:custGeom>
            <a:avLst/>
            <a:gdLst/>
            <a:ahLst/>
            <a:cxnLst/>
            <a:rect l="l" t="t" r="r" b="b"/>
            <a:pathLst>
              <a:path w="900430" h="161925">
                <a:moveTo>
                  <a:pt x="0" y="161925"/>
                </a:moveTo>
                <a:lnTo>
                  <a:pt x="900112" y="161925"/>
                </a:lnTo>
                <a:lnTo>
                  <a:pt x="900112" y="0"/>
                </a:lnTo>
                <a:lnTo>
                  <a:pt x="0" y="0"/>
                </a:lnTo>
                <a:lnTo>
                  <a:pt x="0" y="1619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09374" y="1776453"/>
            <a:ext cx="1985010" cy="677545"/>
          </a:xfrm>
          <a:custGeom>
            <a:avLst/>
            <a:gdLst/>
            <a:ahLst/>
            <a:cxnLst/>
            <a:rect l="l" t="t" r="r" b="b"/>
            <a:pathLst>
              <a:path w="1985010" h="677544">
                <a:moveTo>
                  <a:pt x="883920" y="430149"/>
                </a:moveTo>
                <a:lnTo>
                  <a:pt x="412115" y="430149"/>
                </a:lnTo>
                <a:lnTo>
                  <a:pt x="0" y="677418"/>
                </a:lnTo>
                <a:lnTo>
                  <a:pt x="883920" y="430149"/>
                </a:lnTo>
                <a:close/>
              </a:path>
              <a:path w="1985010" h="677544">
                <a:moveTo>
                  <a:pt x="1913255" y="0"/>
                </a:moveTo>
                <a:lnTo>
                  <a:pt x="169164" y="0"/>
                </a:lnTo>
                <a:lnTo>
                  <a:pt x="141255" y="5619"/>
                </a:lnTo>
                <a:lnTo>
                  <a:pt x="118491" y="20954"/>
                </a:lnTo>
                <a:lnTo>
                  <a:pt x="103155" y="43719"/>
                </a:lnTo>
                <a:lnTo>
                  <a:pt x="97536" y="71627"/>
                </a:lnTo>
                <a:lnTo>
                  <a:pt x="97536" y="358394"/>
                </a:lnTo>
                <a:lnTo>
                  <a:pt x="103155" y="386322"/>
                </a:lnTo>
                <a:lnTo>
                  <a:pt x="118491" y="409130"/>
                </a:lnTo>
                <a:lnTo>
                  <a:pt x="141255" y="424509"/>
                </a:lnTo>
                <a:lnTo>
                  <a:pt x="169164" y="430149"/>
                </a:lnTo>
                <a:lnTo>
                  <a:pt x="1913255" y="430149"/>
                </a:lnTo>
                <a:lnTo>
                  <a:pt x="1941183" y="424509"/>
                </a:lnTo>
                <a:lnTo>
                  <a:pt x="1963991" y="409130"/>
                </a:lnTo>
                <a:lnTo>
                  <a:pt x="1979370" y="386322"/>
                </a:lnTo>
                <a:lnTo>
                  <a:pt x="1985010" y="358394"/>
                </a:lnTo>
                <a:lnTo>
                  <a:pt x="1985010" y="71627"/>
                </a:lnTo>
                <a:lnTo>
                  <a:pt x="1979370" y="43719"/>
                </a:lnTo>
                <a:lnTo>
                  <a:pt x="1963991" y="20954"/>
                </a:lnTo>
                <a:lnTo>
                  <a:pt x="1941183" y="5619"/>
                </a:lnTo>
                <a:lnTo>
                  <a:pt x="19132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9374" y="1776453"/>
            <a:ext cx="1985010" cy="677545"/>
          </a:xfrm>
          <a:custGeom>
            <a:avLst/>
            <a:gdLst/>
            <a:ahLst/>
            <a:cxnLst/>
            <a:rect l="l" t="t" r="r" b="b"/>
            <a:pathLst>
              <a:path w="1985010" h="677544">
                <a:moveTo>
                  <a:pt x="97536" y="71627"/>
                </a:moveTo>
                <a:lnTo>
                  <a:pt x="103155" y="43719"/>
                </a:lnTo>
                <a:lnTo>
                  <a:pt x="118491" y="20954"/>
                </a:lnTo>
                <a:lnTo>
                  <a:pt x="141255" y="5619"/>
                </a:lnTo>
                <a:lnTo>
                  <a:pt x="169164" y="0"/>
                </a:lnTo>
                <a:lnTo>
                  <a:pt x="412115" y="0"/>
                </a:lnTo>
                <a:lnTo>
                  <a:pt x="883920" y="0"/>
                </a:lnTo>
                <a:lnTo>
                  <a:pt x="1913255" y="0"/>
                </a:lnTo>
                <a:lnTo>
                  <a:pt x="1941183" y="5619"/>
                </a:lnTo>
                <a:lnTo>
                  <a:pt x="1963991" y="20954"/>
                </a:lnTo>
                <a:lnTo>
                  <a:pt x="1979370" y="43719"/>
                </a:lnTo>
                <a:lnTo>
                  <a:pt x="1985010" y="71627"/>
                </a:lnTo>
                <a:lnTo>
                  <a:pt x="1985010" y="250951"/>
                </a:lnTo>
                <a:lnTo>
                  <a:pt x="1985010" y="358394"/>
                </a:lnTo>
                <a:lnTo>
                  <a:pt x="1979370" y="386322"/>
                </a:lnTo>
                <a:lnTo>
                  <a:pt x="1963991" y="409130"/>
                </a:lnTo>
                <a:lnTo>
                  <a:pt x="1941183" y="424509"/>
                </a:lnTo>
                <a:lnTo>
                  <a:pt x="1913255" y="430149"/>
                </a:lnTo>
                <a:lnTo>
                  <a:pt x="883920" y="430149"/>
                </a:lnTo>
                <a:lnTo>
                  <a:pt x="0" y="677418"/>
                </a:lnTo>
                <a:lnTo>
                  <a:pt x="412115" y="430149"/>
                </a:lnTo>
                <a:lnTo>
                  <a:pt x="169164" y="430149"/>
                </a:lnTo>
                <a:lnTo>
                  <a:pt x="141255" y="424509"/>
                </a:lnTo>
                <a:lnTo>
                  <a:pt x="118491" y="409130"/>
                </a:lnTo>
                <a:lnTo>
                  <a:pt x="103155" y="386322"/>
                </a:lnTo>
                <a:lnTo>
                  <a:pt x="97536" y="358394"/>
                </a:lnTo>
                <a:lnTo>
                  <a:pt x="97536" y="250951"/>
                </a:lnTo>
                <a:lnTo>
                  <a:pt x="97536" y="7162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06860" y="1874115"/>
            <a:ext cx="15640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이체자료 관리</a:t>
            </a:r>
            <a:r>
              <a:rPr sz="1300" spc="-26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50</a:t>
            </a:fld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763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34225" y="1684210"/>
            <a:ext cx="757555" cy="357505"/>
          </a:xfrm>
          <a:custGeom>
            <a:avLst/>
            <a:gdLst/>
            <a:ahLst/>
            <a:cxnLst/>
            <a:rect l="l" t="t" r="r" b="b"/>
            <a:pathLst>
              <a:path w="757554" h="357505">
                <a:moveTo>
                  <a:pt x="0" y="357187"/>
                </a:moveTo>
                <a:lnTo>
                  <a:pt x="757237" y="357187"/>
                </a:lnTo>
                <a:lnTo>
                  <a:pt x="757237" y="0"/>
                </a:lnTo>
                <a:lnTo>
                  <a:pt x="0" y="0"/>
                </a:lnTo>
                <a:lnTo>
                  <a:pt x="0" y="357187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29251" y="1951355"/>
            <a:ext cx="2250440" cy="715645"/>
          </a:xfrm>
          <a:custGeom>
            <a:avLst/>
            <a:gdLst/>
            <a:ahLst/>
            <a:cxnLst/>
            <a:rect l="l" t="t" r="r" b="b"/>
            <a:pathLst>
              <a:path w="2250440" h="715644">
                <a:moveTo>
                  <a:pt x="2101469" y="285368"/>
                </a:moveTo>
                <a:lnTo>
                  <a:pt x="71627" y="285368"/>
                </a:lnTo>
                <a:lnTo>
                  <a:pt x="43719" y="290988"/>
                </a:lnTo>
                <a:lnTo>
                  <a:pt x="20954" y="306323"/>
                </a:lnTo>
                <a:lnTo>
                  <a:pt x="5619" y="329088"/>
                </a:lnTo>
                <a:lnTo>
                  <a:pt x="0" y="356996"/>
                </a:lnTo>
                <a:lnTo>
                  <a:pt x="0" y="643763"/>
                </a:lnTo>
                <a:lnTo>
                  <a:pt x="5619" y="671691"/>
                </a:lnTo>
                <a:lnTo>
                  <a:pt x="20954" y="694499"/>
                </a:lnTo>
                <a:lnTo>
                  <a:pt x="43719" y="709878"/>
                </a:lnTo>
                <a:lnTo>
                  <a:pt x="71627" y="715517"/>
                </a:lnTo>
                <a:lnTo>
                  <a:pt x="2101469" y="715517"/>
                </a:lnTo>
                <a:lnTo>
                  <a:pt x="2129397" y="709878"/>
                </a:lnTo>
                <a:lnTo>
                  <a:pt x="2152205" y="694499"/>
                </a:lnTo>
                <a:lnTo>
                  <a:pt x="2167584" y="671691"/>
                </a:lnTo>
                <a:lnTo>
                  <a:pt x="2173224" y="643763"/>
                </a:lnTo>
                <a:lnTo>
                  <a:pt x="2173224" y="356996"/>
                </a:lnTo>
                <a:lnTo>
                  <a:pt x="2167584" y="329088"/>
                </a:lnTo>
                <a:lnTo>
                  <a:pt x="2152205" y="306323"/>
                </a:lnTo>
                <a:lnTo>
                  <a:pt x="2129397" y="290988"/>
                </a:lnTo>
                <a:lnTo>
                  <a:pt x="2101469" y="285368"/>
                </a:lnTo>
                <a:close/>
              </a:path>
              <a:path w="2250440" h="715644">
                <a:moveTo>
                  <a:pt x="2249931" y="0"/>
                </a:moveTo>
                <a:lnTo>
                  <a:pt x="1267714" y="285368"/>
                </a:lnTo>
                <a:lnTo>
                  <a:pt x="1811020" y="285368"/>
                </a:lnTo>
                <a:lnTo>
                  <a:pt x="22499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29251" y="1951355"/>
            <a:ext cx="2250440" cy="715645"/>
          </a:xfrm>
          <a:custGeom>
            <a:avLst/>
            <a:gdLst/>
            <a:ahLst/>
            <a:cxnLst/>
            <a:rect l="l" t="t" r="r" b="b"/>
            <a:pathLst>
              <a:path w="2250440" h="715644">
                <a:moveTo>
                  <a:pt x="0" y="356996"/>
                </a:moveTo>
                <a:lnTo>
                  <a:pt x="5619" y="329088"/>
                </a:lnTo>
                <a:lnTo>
                  <a:pt x="20954" y="306323"/>
                </a:lnTo>
                <a:lnTo>
                  <a:pt x="43719" y="290988"/>
                </a:lnTo>
                <a:lnTo>
                  <a:pt x="71627" y="285368"/>
                </a:lnTo>
                <a:lnTo>
                  <a:pt x="1267714" y="285368"/>
                </a:lnTo>
                <a:lnTo>
                  <a:pt x="2249931" y="0"/>
                </a:lnTo>
                <a:lnTo>
                  <a:pt x="1811020" y="285368"/>
                </a:lnTo>
                <a:lnTo>
                  <a:pt x="2101469" y="285368"/>
                </a:lnTo>
                <a:lnTo>
                  <a:pt x="2129397" y="290988"/>
                </a:lnTo>
                <a:lnTo>
                  <a:pt x="2152205" y="306323"/>
                </a:lnTo>
                <a:lnTo>
                  <a:pt x="2167584" y="329088"/>
                </a:lnTo>
                <a:lnTo>
                  <a:pt x="2173224" y="356996"/>
                </a:lnTo>
                <a:lnTo>
                  <a:pt x="2173224" y="464565"/>
                </a:lnTo>
                <a:lnTo>
                  <a:pt x="2173224" y="643763"/>
                </a:lnTo>
                <a:lnTo>
                  <a:pt x="2167584" y="671691"/>
                </a:lnTo>
                <a:lnTo>
                  <a:pt x="2152205" y="694499"/>
                </a:lnTo>
                <a:lnTo>
                  <a:pt x="2129397" y="709878"/>
                </a:lnTo>
                <a:lnTo>
                  <a:pt x="2101469" y="715517"/>
                </a:lnTo>
                <a:lnTo>
                  <a:pt x="1811020" y="715517"/>
                </a:lnTo>
                <a:lnTo>
                  <a:pt x="1267714" y="715517"/>
                </a:lnTo>
                <a:lnTo>
                  <a:pt x="71627" y="715517"/>
                </a:lnTo>
                <a:lnTo>
                  <a:pt x="43719" y="709878"/>
                </a:lnTo>
                <a:lnTo>
                  <a:pt x="20954" y="694499"/>
                </a:lnTo>
                <a:lnTo>
                  <a:pt x="5619" y="671691"/>
                </a:lnTo>
                <a:lnTo>
                  <a:pt x="0" y="643763"/>
                </a:lnTo>
                <a:lnTo>
                  <a:pt x="0" y="464565"/>
                </a:lnTo>
                <a:lnTo>
                  <a:pt x="0" y="35699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029580" y="2334386"/>
            <a:ext cx="15208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이체자료</a:t>
            </a:r>
            <a:r>
              <a:rPr sz="1300" spc="-16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생성클릭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51</a:t>
            </a:fld>
            <a:endParaRPr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59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78102" y="2047916"/>
            <a:ext cx="665480" cy="186055"/>
          </a:xfrm>
          <a:custGeom>
            <a:avLst/>
            <a:gdLst/>
            <a:ahLst/>
            <a:cxnLst/>
            <a:rect l="l" t="t" r="r" b="b"/>
            <a:pathLst>
              <a:path w="665480" h="186055">
                <a:moveTo>
                  <a:pt x="0" y="185737"/>
                </a:moveTo>
                <a:lnTo>
                  <a:pt x="665162" y="185737"/>
                </a:lnTo>
                <a:lnTo>
                  <a:pt x="665162" y="0"/>
                </a:lnTo>
                <a:lnTo>
                  <a:pt x="0" y="0"/>
                </a:lnTo>
                <a:lnTo>
                  <a:pt x="0" y="185737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02180" y="1471653"/>
            <a:ext cx="1579880" cy="677545"/>
          </a:xfrm>
          <a:custGeom>
            <a:avLst/>
            <a:gdLst/>
            <a:ahLst/>
            <a:cxnLst/>
            <a:rect l="l" t="t" r="r" b="b"/>
            <a:pathLst>
              <a:path w="1579879" h="677544">
                <a:moveTo>
                  <a:pt x="703325" y="430149"/>
                </a:moveTo>
                <a:lnTo>
                  <a:pt x="327786" y="430149"/>
                </a:lnTo>
                <a:lnTo>
                  <a:pt x="0" y="677418"/>
                </a:lnTo>
                <a:lnTo>
                  <a:pt x="703325" y="430149"/>
                </a:lnTo>
                <a:close/>
              </a:path>
              <a:path w="1579879" h="677544">
                <a:moveTo>
                  <a:pt x="1507617" y="0"/>
                </a:moveTo>
                <a:lnTo>
                  <a:pt x="149225" y="0"/>
                </a:lnTo>
                <a:lnTo>
                  <a:pt x="121316" y="5619"/>
                </a:lnTo>
                <a:lnTo>
                  <a:pt x="98551" y="20954"/>
                </a:lnTo>
                <a:lnTo>
                  <a:pt x="83216" y="43719"/>
                </a:lnTo>
                <a:lnTo>
                  <a:pt x="77596" y="71627"/>
                </a:lnTo>
                <a:lnTo>
                  <a:pt x="77596" y="358394"/>
                </a:lnTo>
                <a:lnTo>
                  <a:pt x="83216" y="386322"/>
                </a:lnTo>
                <a:lnTo>
                  <a:pt x="98551" y="409130"/>
                </a:lnTo>
                <a:lnTo>
                  <a:pt x="121316" y="424509"/>
                </a:lnTo>
                <a:lnTo>
                  <a:pt x="149225" y="430149"/>
                </a:lnTo>
                <a:lnTo>
                  <a:pt x="1507617" y="430149"/>
                </a:lnTo>
                <a:lnTo>
                  <a:pt x="1535545" y="424509"/>
                </a:lnTo>
                <a:lnTo>
                  <a:pt x="1558353" y="409130"/>
                </a:lnTo>
                <a:lnTo>
                  <a:pt x="1573732" y="386322"/>
                </a:lnTo>
                <a:lnTo>
                  <a:pt x="1579371" y="358394"/>
                </a:lnTo>
                <a:lnTo>
                  <a:pt x="1579371" y="71627"/>
                </a:lnTo>
                <a:lnTo>
                  <a:pt x="1573732" y="43719"/>
                </a:lnTo>
                <a:lnTo>
                  <a:pt x="1558353" y="20954"/>
                </a:lnTo>
                <a:lnTo>
                  <a:pt x="1535545" y="5619"/>
                </a:lnTo>
                <a:lnTo>
                  <a:pt x="15076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02180" y="1471653"/>
            <a:ext cx="1579880" cy="677545"/>
          </a:xfrm>
          <a:custGeom>
            <a:avLst/>
            <a:gdLst/>
            <a:ahLst/>
            <a:cxnLst/>
            <a:rect l="l" t="t" r="r" b="b"/>
            <a:pathLst>
              <a:path w="1579879" h="677544">
                <a:moveTo>
                  <a:pt x="77596" y="71627"/>
                </a:moveTo>
                <a:lnTo>
                  <a:pt x="83216" y="43719"/>
                </a:lnTo>
                <a:lnTo>
                  <a:pt x="98551" y="20954"/>
                </a:lnTo>
                <a:lnTo>
                  <a:pt x="121316" y="5619"/>
                </a:lnTo>
                <a:lnTo>
                  <a:pt x="149225" y="0"/>
                </a:lnTo>
                <a:lnTo>
                  <a:pt x="327786" y="0"/>
                </a:lnTo>
                <a:lnTo>
                  <a:pt x="703325" y="0"/>
                </a:lnTo>
                <a:lnTo>
                  <a:pt x="1507617" y="0"/>
                </a:lnTo>
                <a:lnTo>
                  <a:pt x="1535545" y="5619"/>
                </a:lnTo>
                <a:lnTo>
                  <a:pt x="1558353" y="20954"/>
                </a:lnTo>
                <a:lnTo>
                  <a:pt x="1573732" y="43719"/>
                </a:lnTo>
                <a:lnTo>
                  <a:pt x="1579371" y="71627"/>
                </a:lnTo>
                <a:lnTo>
                  <a:pt x="1579371" y="250951"/>
                </a:lnTo>
                <a:lnTo>
                  <a:pt x="1579371" y="358394"/>
                </a:lnTo>
                <a:lnTo>
                  <a:pt x="1573732" y="386322"/>
                </a:lnTo>
                <a:lnTo>
                  <a:pt x="1558353" y="409130"/>
                </a:lnTo>
                <a:lnTo>
                  <a:pt x="1535545" y="424509"/>
                </a:lnTo>
                <a:lnTo>
                  <a:pt x="1507617" y="430149"/>
                </a:lnTo>
                <a:lnTo>
                  <a:pt x="703325" y="430149"/>
                </a:lnTo>
                <a:lnTo>
                  <a:pt x="0" y="677418"/>
                </a:lnTo>
                <a:lnTo>
                  <a:pt x="327786" y="430149"/>
                </a:lnTo>
                <a:lnTo>
                  <a:pt x="149225" y="430149"/>
                </a:lnTo>
                <a:lnTo>
                  <a:pt x="121316" y="424509"/>
                </a:lnTo>
                <a:lnTo>
                  <a:pt x="98551" y="409130"/>
                </a:lnTo>
                <a:lnTo>
                  <a:pt x="83216" y="386322"/>
                </a:lnTo>
                <a:lnTo>
                  <a:pt x="77596" y="358394"/>
                </a:lnTo>
                <a:lnTo>
                  <a:pt x="77596" y="250951"/>
                </a:lnTo>
                <a:lnTo>
                  <a:pt x="77596" y="7162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80106" y="1569316"/>
            <a:ext cx="11912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신규신청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86425" y="2397256"/>
            <a:ext cx="817880" cy="152400"/>
          </a:xfrm>
          <a:custGeom>
            <a:avLst/>
            <a:gdLst/>
            <a:ahLst/>
            <a:cxnLst/>
            <a:rect l="l" t="t" r="r" b="b"/>
            <a:pathLst>
              <a:path w="817879" h="152400">
                <a:moveTo>
                  <a:pt x="0" y="152400"/>
                </a:moveTo>
                <a:lnTo>
                  <a:pt x="817562" y="152400"/>
                </a:lnTo>
                <a:lnTo>
                  <a:pt x="817562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69634" y="1773305"/>
            <a:ext cx="2286000" cy="677545"/>
          </a:xfrm>
          <a:custGeom>
            <a:avLst/>
            <a:gdLst/>
            <a:ahLst/>
            <a:cxnLst/>
            <a:rect l="l" t="t" r="r" b="b"/>
            <a:pathLst>
              <a:path w="2286000" h="677544">
                <a:moveTo>
                  <a:pt x="1017650" y="430275"/>
                </a:moveTo>
                <a:lnTo>
                  <a:pt x="474344" y="430275"/>
                </a:lnTo>
                <a:lnTo>
                  <a:pt x="0" y="677545"/>
                </a:lnTo>
                <a:lnTo>
                  <a:pt x="1017650" y="430275"/>
                </a:lnTo>
                <a:close/>
              </a:path>
              <a:path w="2286000" h="677544">
                <a:moveTo>
                  <a:pt x="2213737" y="0"/>
                </a:moveTo>
                <a:lnTo>
                  <a:pt x="183895" y="0"/>
                </a:lnTo>
                <a:lnTo>
                  <a:pt x="155967" y="5639"/>
                </a:lnTo>
                <a:lnTo>
                  <a:pt x="133159" y="21018"/>
                </a:lnTo>
                <a:lnTo>
                  <a:pt x="117780" y="43826"/>
                </a:lnTo>
                <a:lnTo>
                  <a:pt x="112140" y="71754"/>
                </a:lnTo>
                <a:lnTo>
                  <a:pt x="112140" y="358521"/>
                </a:lnTo>
                <a:lnTo>
                  <a:pt x="117780" y="386449"/>
                </a:lnTo>
                <a:lnTo>
                  <a:pt x="133159" y="409257"/>
                </a:lnTo>
                <a:lnTo>
                  <a:pt x="155967" y="424636"/>
                </a:lnTo>
                <a:lnTo>
                  <a:pt x="183895" y="430275"/>
                </a:lnTo>
                <a:lnTo>
                  <a:pt x="2213737" y="430275"/>
                </a:lnTo>
                <a:lnTo>
                  <a:pt x="2241665" y="424636"/>
                </a:lnTo>
                <a:lnTo>
                  <a:pt x="2264473" y="409257"/>
                </a:lnTo>
                <a:lnTo>
                  <a:pt x="2279852" y="386449"/>
                </a:lnTo>
                <a:lnTo>
                  <a:pt x="2285491" y="358521"/>
                </a:lnTo>
                <a:lnTo>
                  <a:pt x="2285365" y="71754"/>
                </a:lnTo>
                <a:lnTo>
                  <a:pt x="2279798" y="43826"/>
                </a:lnTo>
                <a:lnTo>
                  <a:pt x="2264457" y="21018"/>
                </a:lnTo>
                <a:lnTo>
                  <a:pt x="2241663" y="5639"/>
                </a:lnTo>
                <a:lnTo>
                  <a:pt x="2213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69634" y="1773305"/>
            <a:ext cx="2286000" cy="677545"/>
          </a:xfrm>
          <a:custGeom>
            <a:avLst/>
            <a:gdLst/>
            <a:ahLst/>
            <a:cxnLst/>
            <a:rect l="l" t="t" r="r" b="b"/>
            <a:pathLst>
              <a:path w="2286000" h="677544">
                <a:moveTo>
                  <a:pt x="112140" y="71754"/>
                </a:moveTo>
                <a:lnTo>
                  <a:pt x="117780" y="43826"/>
                </a:lnTo>
                <a:lnTo>
                  <a:pt x="133159" y="21018"/>
                </a:lnTo>
                <a:lnTo>
                  <a:pt x="155967" y="5639"/>
                </a:lnTo>
                <a:lnTo>
                  <a:pt x="183895" y="0"/>
                </a:lnTo>
                <a:lnTo>
                  <a:pt x="474344" y="0"/>
                </a:lnTo>
                <a:lnTo>
                  <a:pt x="1017650" y="0"/>
                </a:lnTo>
                <a:lnTo>
                  <a:pt x="2213737" y="0"/>
                </a:lnTo>
                <a:lnTo>
                  <a:pt x="2241663" y="5639"/>
                </a:lnTo>
                <a:lnTo>
                  <a:pt x="2264457" y="21018"/>
                </a:lnTo>
                <a:lnTo>
                  <a:pt x="2279798" y="43826"/>
                </a:lnTo>
                <a:lnTo>
                  <a:pt x="2285365" y="71754"/>
                </a:lnTo>
                <a:lnTo>
                  <a:pt x="2285491" y="250951"/>
                </a:lnTo>
                <a:lnTo>
                  <a:pt x="2285491" y="358521"/>
                </a:lnTo>
                <a:lnTo>
                  <a:pt x="2279852" y="386449"/>
                </a:lnTo>
                <a:lnTo>
                  <a:pt x="2264473" y="409257"/>
                </a:lnTo>
                <a:lnTo>
                  <a:pt x="2241665" y="424636"/>
                </a:lnTo>
                <a:lnTo>
                  <a:pt x="2213737" y="430275"/>
                </a:lnTo>
                <a:lnTo>
                  <a:pt x="1017650" y="430275"/>
                </a:lnTo>
                <a:lnTo>
                  <a:pt x="0" y="677545"/>
                </a:lnTo>
                <a:lnTo>
                  <a:pt x="474344" y="430275"/>
                </a:lnTo>
                <a:lnTo>
                  <a:pt x="183895" y="430275"/>
                </a:lnTo>
                <a:lnTo>
                  <a:pt x="155967" y="424636"/>
                </a:lnTo>
                <a:lnTo>
                  <a:pt x="133159" y="409257"/>
                </a:lnTo>
                <a:lnTo>
                  <a:pt x="117780" y="386449"/>
                </a:lnTo>
                <a:lnTo>
                  <a:pt x="112140" y="358521"/>
                </a:lnTo>
                <a:lnTo>
                  <a:pt x="112140" y="250951"/>
                </a:lnTo>
                <a:lnTo>
                  <a:pt x="112140" y="7175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682485" y="1871094"/>
            <a:ext cx="105283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급식비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선택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94426" y="2922577"/>
            <a:ext cx="449580" cy="171450"/>
          </a:xfrm>
          <a:custGeom>
            <a:avLst/>
            <a:gdLst/>
            <a:ahLst/>
            <a:cxnLst/>
            <a:rect l="l" t="t" r="r" b="b"/>
            <a:pathLst>
              <a:path w="449579" h="171450">
                <a:moveTo>
                  <a:pt x="0" y="171450"/>
                </a:moveTo>
                <a:lnTo>
                  <a:pt x="449262" y="171450"/>
                </a:lnTo>
                <a:lnTo>
                  <a:pt x="449262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24300" y="2398830"/>
            <a:ext cx="1771014" cy="601345"/>
          </a:xfrm>
          <a:custGeom>
            <a:avLst/>
            <a:gdLst/>
            <a:ahLst/>
            <a:cxnLst/>
            <a:rect l="l" t="t" r="r" b="b"/>
            <a:pathLst>
              <a:path w="1771014" h="601344">
                <a:moveTo>
                  <a:pt x="1334770" y="430149"/>
                </a:moveTo>
                <a:lnTo>
                  <a:pt x="934338" y="430149"/>
                </a:lnTo>
                <a:lnTo>
                  <a:pt x="1770634" y="601218"/>
                </a:lnTo>
                <a:lnTo>
                  <a:pt x="1334770" y="430149"/>
                </a:lnTo>
                <a:close/>
              </a:path>
              <a:path w="1771014" h="601344">
                <a:moveTo>
                  <a:pt x="1530096" y="0"/>
                </a:moveTo>
                <a:lnTo>
                  <a:pt x="71754" y="0"/>
                </a:lnTo>
                <a:lnTo>
                  <a:pt x="43826" y="5619"/>
                </a:lnTo>
                <a:lnTo>
                  <a:pt x="21018" y="20954"/>
                </a:lnTo>
                <a:lnTo>
                  <a:pt x="5639" y="43719"/>
                </a:lnTo>
                <a:lnTo>
                  <a:pt x="0" y="71627"/>
                </a:lnTo>
                <a:lnTo>
                  <a:pt x="0" y="358394"/>
                </a:lnTo>
                <a:lnTo>
                  <a:pt x="5639" y="386322"/>
                </a:lnTo>
                <a:lnTo>
                  <a:pt x="21018" y="409130"/>
                </a:lnTo>
                <a:lnTo>
                  <a:pt x="43826" y="424509"/>
                </a:lnTo>
                <a:lnTo>
                  <a:pt x="71754" y="430149"/>
                </a:lnTo>
                <a:lnTo>
                  <a:pt x="1530096" y="430149"/>
                </a:lnTo>
                <a:lnTo>
                  <a:pt x="1558024" y="424509"/>
                </a:lnTo>
                <a:lnTo>
                  <a:pt x="1580832" y="409130"/>
                </a:lnTo>
                <a:lnTo>
                  <a:pt x="1596211" y="386322"/>
                </a:lnTo>
                <a:lnTo>
                  <a:pt x="1601851" y="358394"/>
                </a:lnTo>
                <a:lnTo>
                  <a:pt x="1601851" y="71627"/>
                </a:lnTo>
                <a:lnTo>
                  <a:pt x="1596211" y="43719"/>
                </a:lnTo>
                <a:lnTo>
                  <a:pt x="1580832" y="20954"/>
                </a:lnTo>
                <a:lnTo>
                  <a:pt x="1558024" y="5619"/>
                </a:lnTo>
                <a:lnTo>
                  <a:pt x="15300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24300" y="2398830"/>
            <a:ext cx="1771014" cy="601345"/>
          </a:xfrm>
          <a:custGeom>
            <a:avLst/>
            <a:gdLst/>
            <a:ahLst/>
            <a:cxnLst/>
            <a:rect l="l" t="t" r="r" b="b"/>
            <a:pathLst>
              <a:path w="1771014" h="601344">
                <a:moveTo>
                  <a:pt x="0" y="71627"/>
                </a:moveTo>
                <a:lnTo>
                  <a:pt x="5639" y="43719"/>
                </a:lnTo>
                <a:lnTo>
                  <a:pt x="21018" y="20954"/>
                </a:lnTo>
                <a:lnTo>
                  <a:pt x="43826" y="5619"/>
                </a:lnTo>
                <a:lnTo>
                  <a:pt x="71754" y="0"/>
                </a:lnTo>
                <a:lnTo>
                  <a:pt x="934338" y="0"/>
                </a:lnTo>
                <a:lnTo>
                  <a:pt x="1334770" y="0"/>
                </a:lnTo>
                <a:lnTo>
                  <a:pt x="1530096" y="0"/>
                </a:lnTo>
                <a:lnTo>
                  <a:pt x="1558024" y="5619"/>
                </a:lnTo>
                <a:lnTo>
                  <a:pt x="1580832" y="20954"/>
                </a:lnTo>
                <a:lnTo>
                  <a:pt x="1596211" y="43719"/>
                </a:lnTo>
                <a:lnTo>
                  <a:pt x="1601851" y="71627"/>
                </a:lnTo>
                <a:lnTo>
                  <a:pt x="1601851" y="250951"/>
                </a:lnTo>
                <a:lnTo>
                  <a:pt x="1601851" y="358394"/>
                </a:lnTo>
                <a:lnTo>
                  <a:pt x="1596211" y="386322"/>
                </a:lnTo>
                <a:lnTo>
                  <a:pt x="1580832" y="409130"/>
                </a:lnTo>
                <a:lnTo>
                  <a:pt x="1558024" y="424509"/>
                </a:lnTo>
                <a:lnTo>
                  <a:pt x="1530096" y="430149"/>
                </a:lnTo>
                <a:lnTo>
                  <a:pt x="1334770" y="430149"/>
                </a:lnTo>
                <a:lnTo>
                  <a:pt x="1770634" y="601218"/>
                </a:lnTo>
                <a:lnTo>
                  <a:pt x="934338" y="430149"/>
                </a:lnTo>
                <a:lnTo>
                  <a:pt x="71754" y="430149"/>
                </a:lnTo>
                <a:lnTo>
                  <a:pt x="43826" y="424509"/>
                </a:lnTo>
                <a:lnTo>
                  <a:pt x="21018" y="409130"/>
                </a:lnTo>
                <a:lnTo>
                  <a:pt x="5639" y="386322"/>
                </a:lnTo>
                <a:lnTo>
                  <a:pt x="0" y="358394"/>
                </a:lnTo>
                <a:lnTo>
                  <a:pt x="0" y="250951"/>
                </a:lnTo>
                <a:lnTo>
                  <a:pt x="0" y="7162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024629" y="2496492"/>
            <a:ext cx="121412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 </a:t>
            </a:r>
            <a:r>
              <a:rPr sz="1300" spc="-5" dirty="0">
                <a:latin typeface="Gulim"/>
                <a:cs typeface="Gulim"/>
              </a:rPr>
              <a:t>신청년월</a:t>
            </a:r>
            <a:r>
              <a:rPr sz="1300" spc="-1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</a:t>
            </a:r>
            <a:endParaRPr sz="1300">
              <a:latin typeface="Gulim"/>
              <a:cs typeface="Gulim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4415790" y="6601506"/>
            <a:ext cx="218439" cy="22860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52</a:t>
            </a:fld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59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94480" y="3343419"/>
            <a:ext cx="857250" cy="357505"/>
          </a:xfrm>
          <a:custGeom>
            <a:avLst/>
            <a:gdLst/>
            <a:ahLst/>
            <a:cxnLst/>
            <a:rect l="l" t="t" r="r" b="b"/>
            <a:pathLst>
              <a:path w="857250" h="357504">
                <a:moveTo>
                  <a:pt x="0" y="357187"/>
                </a:moveTo>
                <a:lnTo>
                  <a:pt x="857250" y="357187"/>
                </a:lnTo>
                <a:lnTo>
                  <a:pt x="857250" y="0"/>
                </a:lnTo>
                <a:lnTo>
                  <a:pt x="0" y="0"/>
                </a:lnTo>
                <a:lnTo>
                  <a:pt x="0" y="357187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22780" y="2714706"/>
            <a:ext cx="2183765" cy="821690"/>
          </a:xfrm>
          <a:custGeom>
            <a:avLst/>
            <a:gdLst/>
            <a:ahLst/>
            <a:cxnLst/>
            <a:rect l="l" t="t" r="r" b="b"/>
            <a:pathLst>
              <a:path w="2183765" h="821689">
                <a:moveTo>
                  <a:pt x="1811020" y="544449"/>
                </a:moveTo>
                <a:lnTo>
                  <a:pt x="1267714" y="544449"/>
                </a:lnTo>
                <a:lnTo>
                  <a:pt x="2183257" y="821309"/>
                </a:lnTo>
                <a:lnTo>
                  <a:pt x="1811020" y="544449"/>
                </a:lnTo>
                <a:close/>
              </a:path>
              <a:path w="2183765" h="821689">
                <a:moveTo>
                  <a:pt x="2082419" y="0"/>
                </a:moveTo>
                <a:lnTo>
                  <a:pt x="90677" y="0"/>
                </a:lnTo>
                <a:lnTo>
                  <a:pt x="55346" y="7133"/>
                </a:lnTo>
                <a:lnTo>
                  <a:pt x="26527" y="26590"/>
                </a:lnTo>
                <a:lnTo>
                  <a:pt x="7113" y="55453"/>
                </a:lnTo>
                <a:lnTo>
                  <a:pt x="0" y="90804"/>
                </a:lnTo>
                <a:lnTo>
                  <a:pt x="0" y="453771"/>
                </a:lnTo>
                <a:lnTo>
                  <a:pt x="7113" y="489102"/>
                </a:lnTo>
                <a:lnTo>
                  <a:pt x="26527" y="517921"/>
                </a:lnTo>
                <a:lnTo>
                  <a:pt x="55346" y="537335"/>
                </a:lnTo>
                <a:lnTo>
                  <a:pt x="90677" y="544449"/>
                </a:lnTo>
                <a:lnTo>
                  <a:pt x="2082419" y="544449"/>
                </a:lnTo>
                <a:lnTo>
                  <a:pt x="2117770" y="537335"/>
                </a:lnTo>
                <a:lnTo>
                  <a:pt x="2146633" y="517921"/>
                </a:lnTo>
                <a:lnTo>
                  <a:pt x="2166090" y="489102"/>
                </a:lnTo>
                <a:lnTo>
                  <a:pt x="2173224" y="453771"/>
                </a:lnTo>
                <a:lnTo>
                  <a:pt x="2173224" y="90804"/>
                </a:lnTo>
                <a:lnTo>
                  <a:pt x="2166090" y="55453"/>
                </a:lnTo>
                <a:lnTo>
                  <a:pt x="2146633" y="26590"/>
                </a:lnTo>
                <a:lnTo>
                  <a:pt x="2117770" y="7133"/>
                </a:lnTo>
                <a:lnTo>
                  <a:pt x="2082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2780" y="2714706"/>
            <a:ext cx="2183765" cy="821690"/>
          </a:xfrm>
          <a:custGeom>
            <a:avLst/>
            <a:gdLst/>
            <a:ahLst/>
            <a:cxnLst/>
            <a:rect l="l" t="t" r="r" b="b"/>
            <a:pathLst>
              <a:path w="2183765" h="821689">
                <a:moveTo>
                  <a:pt x="0" y="90804"/>
                </a:moveTo>
                <a:lnTo>
                  <a:pt x="7113" y="55453"/>
                </a:lnTo>
                <a:lnTo>
                  <a:pt x="26527" y="26590"/>
                </a:lnTo>
                <a:lnTo>
                  <a:pt x="55346" y="7133"/>
                </a:lnTo>
                <a:lnTo>
                  <a:pt x="90677" y="0"/>
                </a:lnTo>
                <a:lnTo>
                  <a:pt x="1267714" y="0"/>
                </a:lnTo>
                <a:lnTo>
                  <a:pt x="1811020" y="0"/>
                </a:lnTo>
                <a:lnTo>
                  <a:pt x="2082419" y="0"/>
                </a:lnTo>
                <a:lnTo>
                  <a:pt x="2117770" y="7133"/>
                </a:lnTo>
                <a:lnTo>
                  <a:pt x="2146633" y="26590"/>
                </a:lnTo>
                <a:lnTo>
                  <a:pt x="2166090" y="55453"/>
                </a:lnTo>
                <a:lnTo>
                  <a:pt x="2173224" y="90804"/>
                </a:lnTo>
                <a:lnTo>
                  <a:pt x="2173224" y="317626"/>
                </a:lnTo>
                <a:lnTo>
                  <a:pt x="2173224" y="453771"/>
                </a:lnTo>
                <a:lnTo>
                  <a:pt x="2166090" y="489102"/>
                </a:lnTo>
                <a:lnTo>
                  <a:pt x="2146633" y="517921"/>
                </a:lnTo>
                <a:lnTo>
                  <a:pt x="2117770" y="537335"/>
                </a:lnTo>
                <a:lnTo>
                  <a:pt x="2082419" y="544449"/>
                </a:lnTo>
                <a:lnTo>
                  <a:pt x="1811020" y="544449"/>
                </a:lnTo>
                <a:lnTo>
                  <a:pt x="2183257" y="821309"/>
                </a:lnTo>
                <a:lnTo>
                  <a:pt x="1267714" y="544449"/>
                </a:lnTo>
                <a:lnTo>
                  <a:pt x="90677" y="544449"/>
                </a:lnTo>
                <a:lnTo>
                  <a:pt x="55346" y="537335"/>
                </a:lnTo>
                <a:lnTo>
                  <a:pt x="26527" y="517921"/>
                </a:lnTo>
                <a:lnTo>
                  <a:pt x="7113" y="489102"/>
                </a:lnTo>
                <a:lnTo>
                  <a:pt x="0" y="453771"/>
                </a:lnTo>
                <a:lnTo>
                  <a:pt x="0" y="317626"/>
                </a:lnTo>
                <a:lnTo>
                  <a:pt x="0" y="90804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628570" y="2770585"/>
            <a:ext cx="189293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이체자료를 만들</a:t>
            </a:r>
            <a:r>
              <a:rPr sz="1300" spc="-26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범위를</a:t>
            </a:r>
            <a:endParaRPr sz="1300">
              <a:latin typeface="Gulim"/>
              <a:cs typeface="Gulim"/>
            </a:endParaRPr>
          </a:p>
          <a:p>
            <a:pPr marL="134620">
              <a:lnSpc>
                <a:spcPct val="100000"/>
              </a:lnSpc>
            </a:pPr>
            <a:r>
              <a:rPr sz="1300" spc="-10" dirty="0">
                <a:latin typeface="Gulim"/>
                <a:cs typeface="Gulim"/>
              </a:rPr>
              <a:t>지정합니다</a:t>
            </a:r>
            <a:r>
              <a:rPr sz="1300" spc="-10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08704" y="3776807"/>
            <a:ext cx="857250" cy="190500"/>
          </a:xfrm>
          <a:custGeom>
            <a:avLst/>
            <a:gdLst/>
            <a:ahLst/>
            <a:cxnLst/>
            <a:rect l="l" t="t" r="r" b="b"/>
            <a:pathLst>
              <a:path w="857250" h="190500">
                <a:moveTo>
                  <a:pt x="0" y="190500"/>
                </a:moveTo>
                <a:lnTo>
                  <a:pt x="857250" y="190500"/>
                </a:lnTo>
                <a:lnTo>
                  <a:pt x="857250" y="0"/>
                </a:lnTo>
                <a:lnTo>
                  <a:pt x="0" y="0"/>
                </a:lnTo>
                <a:lnTo>
                  <a:pt x="0" y="1905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72811" y="2933781"/>
            <a:ext cx="2276475" cy="948055"/>
          </a:xfrm>
          <a:custGeom>
            <a:avLst/>
            <a:gdLst/>
            <a:ahLst/>
            <a:cxnLst/>
            <a:rect l="l" t="t" r="r" b="b"/>
            <a:pathLst>
              <a:path w="2276475" h="948054">
                <a:moveTo>
                  <a:pt x="1008252" y="547751"/>
                </a:moveTo>
                <a:lnTo>
                  <a:pt x="464947" y="547751"/>
                </a:lnTo>
                <a:lnTo>
                  <a:pt x="0" y="947547"/>
                </a:lnTo>
                <a:lnTo>
                  <a:pt x="1008252" y="547751"/>
                </a:lnTo>
                <a:close/>
              </a:path>
              <a:path w="2276475" h="948054">
                <a:moveTo>
                  <a:pt x="2184654" y="0"/>
                </a:moveTo>
                <a:lnTo>
                  <a:pt x="193928" y="0"/>
                </a:lnTo>
                <a:lnTo>
                  <a:pt x="158410" y="7177"/>
                </a:lnTo>
                <a:lnTo>
                  <a:pt x="129428" y="26749"/>
                </a:lnTo>
                <a:lnTo>
                  <a:pt x="109900" y="55774"/>
                </a:lnTo>
                <a:lnTo>
                  <a:pt x="102743" y="91312"/>
                </a:lnTo>
                <a:lnTo>
                  <a:pt x="102743" y="456438"/>
                </a:lnTo>
                <a:lnTo>
                  <a:pt x="109900" y="491976"/>
                </a:lnTo>
                <a:lnTo>
                  <a:pt x="129428" y="521001"/>
                </a:lnTo>
                <a:lnTo>
                  <a:pt x="158410" y="540573"/>
                </a:lnTo>
                <a:lnTo>
                  <a:pt x="193928" y="547751"/>
                </a:lnTo>
                <a:lnTo>
                  <a:pt x="2184654" y="547751"/>
                </a:lnTo>
                <a:lnTo>
                  <a:pt x="2220192" y="540573"/>
                </a:lnTo>
                <a:lnTo>
                  <a:pt x="2249217" y="521001"/>
                </a:lnTo>
                <a:lnTo>
                  <a:pt x="2268789" y="491976"/>
                </a:lnTo>
                <a:lnTo>
                  <a:pt x="2275967" y="456438"/>
                </a:lnTo>
                <a:lnTo>
                  <a:pt x="2275967" y="91312"/>
                </a:lnTo>
                <a:lnTo>
                  <a:pt x="2268789" y="55774"/>
                </a:lnTo>
                <a:lnTo>
                  <a:pt x="2249217" y="26749"/>
                </a:lnTo>
                <a:lnTo>
                  <a:pt x="2220192" y="7177"/>
                </a:lnTo>
                <a:lnTo>
                  <a:pt x="21846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72811" y="2933781"/>
            <a:ext cx="2276475" cy="948055"/>
          </a:xfrm>
          <a:custGeom>
            <a:avLst/>
            <a:gdLst/>
            <a:ahLst/>
            <a:cxnLst/>
            <a:rect l="l" t="t" r="r" b="b"/>
            <a:pathLst>
              <a:path w="2276475" h="948054">
                <a:moveTo>
                  <a:pt x="102743" y="91312"/>
                </a:moveTo>
                <a:lnTo>
                  <a:pt x="109900" y="55774"/>
                </a:lnTo>
                <a:lnTo>
                  <a:pt x="129428" y="26749"/>
                </a:lnTo>
                <a:lnTo>
                  <a:pt x="158410" y="7177"/>
                </a:lnTo>
                <a:lnTo>
                  <a:pt x="193928" y="0"/>
                </a:lnTo>
                <a:lnTo>
                  <a:pt x="464947" y="0"/>
                </a:lnTo>
                <a:lnTo>
                  <a:pt x="1008252" y="0"/>
                </a:lnTo>
                <a:lnTo>
                  <a:pt x="2184654" y="0"/>
                </a:lnTo>
                <a:lnTo>
                  <a:pt x="2220192" y="7177"/>
                </a:lnTo>
                <a:lnTo>
                  <a:pt x="2249217" y="26749"/>
                </a:lnTo>
                <a:lnTo>
                  <a:pt x="2268789" y="55774"/>
                </a:lnTo>
                <a:lnTo>
                  <a:pt x="2275967" y="91312"/>
                </a:lnTo>
                <a:lnTo>
                  <a:pt x="2275967" y="319532"/>
                </a:lnTo>
                <a:lnTo>
                  <a:pt x="2275967" y="456438"/>
                </a:lnTo>
                <a:lnTo>
                  <a:pt x="2268789" y="491976"/>
                </a:lnTo>
                <a:lnTo>
                  <a:pt x="2249217" y="521001"/>
                </a:lnTo>
                <a:lnTo>
                  <a:pt x="2220192" y="540573"/>
                </a:lnTo>
                <a:lnTo>
                  <a:pt x="2184654" y="547751"/>
                </a:lnTo>
                <a:lnTo>
                  <a:pt x="1008252" y="547751"/>
                </a:lnTo>
                <a:lnTo>
                  <a:pt x="0" y="947547"/>
                </a:lnTo>
                <a:lnTo>
                  <a:pt x="464947" y="547751"/>
                </a:lnTo>
                <a:lnTo>
                  <a:pt x="193928" y="547751"/>
                </a:lnTo>
                <a:lnTo>
                  <a:pt x="158410" y="540573"/>
                </a:lnTo>
                <a:lnTo>
                  <a:pt x="129428" y="521001"/>
                </a:lnTo>
                <a:lnTo>
                  <a:pt x="109900" y="491976"/>
                </a:lnTo>
                <a:lnTo>
                  <a:pt x="102743" y="456438"/>
                </a:lnTo>
                <a:lnTo>
                  <a:pt x="102743" y="319532"/>
                </a:lnTo>
                <a:lnTo>
                  <a:pt x="102743" y="91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781981" y="2991311"/>
            <a:ext cx="175450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수납할 급식비</a:t>
            </a:r>
            <a:r>
              <a:rPr sz="1300" spc="-2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금액을  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86251" y="4356154"/>
            <a:ext cx="714375" cy="190500"/>
          </a:xfrm>
          <a:custGeom>
            <a:avLst/>
            <a:gdLst/>
            <a:ahLst/>
            <a:cxnLst/>
            <a:rect l="l" t="t" r="r" b="b"/>
            <a:pathLst>
              <a:path w="714375" h="190500">
                <a:moveTo>
                  <a:pt x="0" y="190500"/>
                </a:moveTo>
                <a:lnTo>
                  <a:pt x="714375" y="190500"/>
                </a:lnTo>
                <a:lnTo>
                  <a:pt x="714375" y="0"/>
                </a:lnTo>
                <a:lnTo>
                  <a:pt x="0" y="0"/>
                </a:lnTo>
                <a:lnTo>
                  <a:pt x="0" y="1905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67076" y="3803704"/>
            <a:ext cx="1106805" cy="648970"/>
          </a:xfrm>
          <a:custGeom>
            <a:avLst/>
            <a:gdLst/>
            <a:ahLst/>
            <a:cxnLst/>
            <a:rect l="l" t="t" r="r" b="b"/>
            <a:pathLst>
              <a:path w="1106804" h="648970">
                <a:moveTo>
                  <a:pt x="918083" y="430149"/>
                </a:moveTo>
                <a:lnTo>
                  <a:pt x="642620" y="430149"/>
                </a:lnTo>
                <a:lnTo>
                  <a:pt x="1106804" y="648969"/>
                </a:lnTo>
                <a:lnTo>
                  <a:pt x="918083" y="430149"/>
                </a:lnTo>
                <a:close/>
              </a:path>
              <a:path w="1106804" h="648970">
                <a:moveTo>
                  <a:pt x="1029970" y="0"/>
                </a:moveTo>
                <a:lnTo>
                  <a:pt x="71628" y="0"/>
                </a:lnTo>
                <a:lnTo>
                  <a:pt x="43719" y="5639"/>
                </a:lnTo>
                <a:lnTo>
                  <a:pt x="20955" y="21018"/>
                </a:lnTo>
                <a:lnTo>
                  <a:pt x="5619" y="43826"/>
                </a:lnTo>
                <a:lnTo>
                  <a:pt x="0" y="71755"/>
                </a:lnTo>
                <a:lnTo>
                  <a:pt x="0" y="358520"/>
                </a:lnTo>
                <a:lnTo>
                  <a:pt x="5619" y="386429"/>
                </a:lnTo>
                <a:lnTo>
                  <a:pt x="20955" y="409194"/>
                </a:lnTo>
                <a:lnTo>
                  <a:pt x="43719" y="424529"/>
                </a:lnTo>
                <a:lnTo>
                  <a:pt x="71628" y="430149"/>
                </a:lnTo>
                <a:lnTo>
                  <a:pt x="1029970" y="430149"/>
                </a:lnTo>
                <a:lnTo>
                  <a:pt x="1057898" y="424529"/>
                </a:lnTo>
                <a:lnTo>
                  <a:pt x="1080706" y="409194"/>
                </a:lnTo>
                <a:lnTo>
                  <a:pt x="1096085" y="386429"/>
                </a:lnTo>
                <a:lnTo>
                  <a:pt x="1101725" y="358520"/>
                </a:lnTo>
                <a:lnTo>
                  <a:pt x="1101725" y="71755"/>
                </a:lnTo>
                <a:lnTo>
                  <a:pt x="1096085" y="43826"/>
                </a:lnTo>
                <a:lnTo>
                  <a:pt x="1080706" y="21018"/>
                </a:lnTo>
                <a:lnTo>
                  <a:pt x="1057898" y="5639"/>
                </a:lnTo>
                <a:lnTo>
                  <a:pt x="10299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67076" y="3803704"/>
            <a:ext cx="1106805" cy="648970"/>
          </a:xfrm>
          <a:custGeom>
            <a:avLst/>
            <a:gdLst/>
            <a:ahLst/>
            <a:cxnLst/>
            <a:rect l="l" t="t" r="r" b="b"/>
            <a:pathLst>
              <a:path w="1106804" h="648970">
                <a:moveTo>
                  <a:pt x="0" y="71755"/>
                </a:moveTo>
                <a:lnTo>
                  <a:pt x="5619" y="43826"/>
                </a:lnTo>
                <a:lnTo>
                  <a:pt x="20955" y="21018"/>
                </a:lnTo>
                <a:lnTo>
                  <a:pt x="43719" y="5639"/>
                </a:lnTo>
                <a:lnTo>
                  <a:pt x="71628" y="0"/>
                </a:lnTo>
                <a:lnTo>
                  <a:pt x="642620" y="0"/>
                </a:lnTo>
                <a:lnTo>
                  <a:pt x="918083" y="0"/>
                </a:lnTo>
                <a:lnTo>
                  <a:pt x="1029970" y="0"/>
                </a:lnTo>
                <a:lnTo>
                  <a:pt x="1057898" y="5639"/>
                </a:lnTo>
                <a:lnTo>
                  <a:pt x="1080706" y="21018"/>
                </a:lnTo>
                <a:lnTo>
                  <a:pt x="1096085" y="43826"/>
                </a:lnTo>
                <a:lnTo>
                  <a:pt x="1101725" y="71755"/>
                </a:lnTo>
                <a:lnTo>
                  <a:pt x="1101725" y="250951"/>
                </a:lnTo>
                <a:lnTo>
                  <a:pt x="1101725" y="358520"/>
                </a:lnTo>
                <a:lnTo>
                  <a:pt x="1096085" y="386429"/>
                </a:lnTo>
                <a:lnTo>
                  <a:pt x="1080706" y="409194"/>
                </a:lnTo>
                <a:lnTo>
                  <a:pt x="1057898" y="424529"/>
                </a:lnTo>
                <a:lnTo>
                  <a:pt x="1029970" y="430149"/>
                </a:lnTo>
                <a:lnTo>
                  <a:pt x="918083" y="430149"/>
                </a:lnTo>
                <a:lnTo>
                  <a:pt x="1106804" y="648969"/>
                </a:lnTo>
                <a:lnTo>
                  <a:pt x="642620" y="430149"/>
                </a:lnTo>
                <a:lnTo>
                  <a:pt x="71628" y="430149"/>
                </a:lnTo>
                <a:lnTo>
                  <a:pt x="43719" y="424529"/>
                </a:lnTo>
                <a:lnTo>
                  <a:pt x="20955" y="409194"/>
                </a:lnTo>
                <a:lnTo>
                  <a:pt x="5619" y="386429"/>
                </a:lnTo>
                <a:lnTo>
                  <a:pt x="0" y="358520"/>
                </a:lnTo>
                <a:lnTo>
                  <a:pt x="0" y="250951"/>
                </a:lnTo>
                <a:lnTo>
                  <a:pt x="0" y="71755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867025" y="3902001"/>
            <a:ext cx="88455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 </a:t>
            </a:r>
            <a:r>
              <a:rPr sz="1300" spc="-5" dirty="0">
                <a:latin typeface="Gulim"/>
                <a:cs typeface="Gulim"/>
              </a:rPr>
              <a:t>추가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53</a:t>
            </a:fld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78" y="1277629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60755" y="2417880"/>
            <a:ext cx="2571750" cy="142875"/>
          </a:xfrm>
          <a:custGeom>
            <a:avLst/>
            <a:gdLst/>
            <a:ahLst/>
            <a:cxnLst/>
            <a:rect l="l" t="t" r="r" b="b"/>
            <a:pathLst>
              <a:path w="2571750" h="142875">
                <a:moveTo>
                  <a:pt x="0" y="142875"/>
                </a:moveTo>
                <a:lnTo>
                  <a:pt x="2571750" y="142875"/>
                </a:lnTo>
                <a:lnTo>
                  <a:pt x="2571750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34537" y="1636829"/>
            <a:ext cx="2251075" cy="839469"/>
          </a:xfrm>
          <a:custGeom>
            <a:avLst/>
            <a:gdLst/>
            <a:ahLst/>
            <a:cxnLst/>
            <a:rect l="l" t="t" r="r" b="b"/>
            <a:pathLst>
              <a:path w="2251075" h="839469">
                <a:moveTo>
                  <a:pt x="1000378" y="573024"/>
                </a:moveTo>
                <a:lnTo>
                  <a:pt x="464692" y="573024"/>
                </a:lnTo>
                <a:lnTo>
                  <a:pt x="0" y="838962"/>
                </a:lnTo>
                <a:lnTo>
                  <a:pt x="1000378" y="573024"/>
                </a:lnTo>
                <a:close/>
              </a:path>
              <a:path w="2251075" h="839469">
                <a:moveTo>
                  <a:pt x="2155063" y="0"/>
                </a:moveTo>
                <a:lnTo>
                  <a:pt x="202945" y="0"/>
                </a:lnTo>
                <a:lnTo>
                  <a:pt x="165788" y="7492"/>
                </a:lnTo>
                <a:lnTo>
                  <a:pt x="135429" y="27939"/>
                </a:lnTo>
                <a:lnTo>
                  <a:pt x="114952" y="58292"/>
                </a:lnTo>
                <a:lnTo>
                  <a:pt x="107441" y="95503"/>
                </a:lnTo>
                <a:lnTo>
                  <a:pt x="107441" y="477520"/>
                </a:lnTo>
                <a:lnTo>
                  <a:pt x="114952" y="514677"/>
                </a:lnTo>
                <a:lnTo>
                  <a:pt x="135429" y="545036"/>
                </a:lnTo>
                <a:lnTo>
                  <a:pt x="165788" y="565513"/>
                </a:lnTo>
                <a:lnTo>
                  <a:pt x="202945" y="573024"/>
                </a:lnTo>
                <a:lnTo>
                  <a:pt x="2155063" y="573024"/>
                </a:lnTo>
                <a:lnTo>
                  <a:pt x="2192220" y="565513"/>
                </a:lnTo>
                <a:lnTo>
                  <a:pt x="2222579" y="545036"/>
                </a:lnTo>
                <a:lnTo>
                  <a:pt x="2243056" y="514677"/>
                </a:lnTo>
                <a:lnTo>
                  <a:pt x="2250566" y="477520"/>
                </a:lnTo>
                <a:lnTo>
                  <a:pt x="2250566" y="95503"/>
                </a:lnTo>
                <a:lnTo>
                  <a:pt x="2243056" y="58292"/>
                </a:lnTo>
                <a:lnTo>
                  <a:pt x="2222579" y="27939"/>
                </a:lnTo>
                <a:lnTo>
                  <a:pt x="2192220" y="7492"/>
                </a:lnTo>
                <a:lnTo>
                  <a:pt x="2155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34537" y="1636829"/>
            <a:ext cx="2251075" cy="839469"/>
          </a:xfrm>
          <a:custGeom>
            <a:avLst/>
            <a:gdLst/>
            <a:ahLst/>
            <a:cxnLst/>
            <a:rect l="l" t="t" r="r" b="b"/>
            <a:pathLst>
              <a:path w="2251075" h="839469">
                <a:moveTo>
                  <a:pt x="107441" y="95503"/>
                </a:moveTo>
                <a:lnTo>
                  <a:pt x="114952" y="58292"/>
                </a:lnTo>
                <a:lnTo>
                  <a:pt x="135429" y="27939"/>
                </a:lnTo>
                <a:lnTo>
                  <a:pt x="165788" y="7492"/>
                </a:lnTo>
                <a:lnTo>
                  <a:pt x="202945" y="0"/>
                </a:lnTo>
                <a:lnTo>
                  <a:pt x="464692" y="0"/>
                </a:lnTo>
                <a:lnTo>
                  <a:pt x="1000378" y="0"/>
                </a:lnTo>
                <a:lnTo>
                  <a:pt x="2155063" y="0"/>
                </a:lnTo>
                <a:lnTo>
                  <a:pt x="2192220" y="7492"/>
                </a:lnTo>
                <a:lnTo>
                  <a:pt x="2222579" y="27939"/>
                </a:lnTo>
                <a:lnTo>
                  <a:pt x="2243056" y="58292"/>
                </a:lnTo>
                <a:lnTo>
                  <a:pt x="2250566" y="95503"/>
                </a:lnTo>
                <a:lnTo>
                  <a:pt x="2250566" y="334263"/>
                </a:lnTo>
                <a:lnTo>
                  <a:pt x="2250566" y="477520"/>
                </a:lnTo>
                <a:lnTo>
                  <a:pt x="2243056" y="514677"/>
                </a:lnTo>
                <a:lnTo>
                  <a:pt x="2222579" y="545036"/>
                </a:lnTo>
                <a:lnTo>
                  <a:pt x="2192220" y="565513"/>
                </a:lnTo>
                <a:lnTo>
                  <a:pt x="2155063" y="573024"/>
                </a:lnTo>
                <a:lnTo>
                  <a:pt x="1000378" y="573024"/>
                </a:lnTo>
                <a:lnTo>
                  <a:pt x="0" y="838962"/>
                </a:lnTo>
                <a:lnTo>
                  <a:pt x="464692" y="573024"/>
                </a:lnTo>
                <a:lnTo>
                  <a:pt x="202945" y="573024"/>
                </a:lnTo>
                <a:lnTo>
                  <a:pt x="165788" y="565513"/>
                </a:lnTo>
                <a:lnTo>
                  <a:pt x="135429" y="545036"/>
                </a:lnTo>
                <a:lnTo>
                  <a:pt x="114952" y="514677"/>
                </a:lnTo>
                <a:lnTo>
                  <a:pt x="107441" y="477520"/>
                </a:lnTo>
                <a:lnTo>
                  <a:pt x="107441" y="334263"/>
                </a:lnTo>
                <a:lnTo>
                  <a:pt x="107441" y="95503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49420" y="1706806"/>
            <a:ext cx="152082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급식비</a:t>
            </a:r>
            <a:r>
              <a:rPr sz="1300" spc="-18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이체자료가  만들어졌습니다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54</a:t>
            </a:fld>
            <a:endParaRPr dirty="0"/>
          </a:p>
        </p:txBody>
      </p:sp>
      <p:sp>
        <p:nvSpPr>
          <p:cNvPr id="20" name="object 14"/>
          <p:cNvSpPr/>
          <p:nvPr/>
        </p:nvSpPr>
        <p:spPr>
          <a:xfrm>
            <a:off x="5175327" y="4724440"/>
            <a:ext cx="676275" cy="147955"/>
          </a:xfrm>
          <a:custGeom>
            <a:avLst/>
            <a:gdLst/>
            <a:ahLst/>
            <a:cxnLst/>
            <a:rect l="l" t="t" r="r" b="b"/>
            <a:pathLst>
              <a:path w="676275" h="147954">
                <a:moveTo>
                  <a:pt x="0" y="147637"/>
                </a:moveTo>
                <a:lnTo>
                  <a:pt x="676275" y="147637"/>
                </a:lnTo>
                <a:lnTo>
                  <a:pt x="676275" y="0"/>
                </a:lnTo>
                <a:lnTo>
                  <a:pt x="0" y="0"/>
                </a:lnTo>
                <a:lnTo>
                  <a:pt x="0" y="147637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/>
          <p:nvPr/>
        </p:nvSpPr>
        <p:spPr>
          <a:xfrm>
            <a:off x="5837123" y="4148178"/>
            <a:ext cx="1600835" cy="650875"/>
          </a:xfrm>
          <a:custGeom>
            <a:avLst/>
            <a:gdLst/>
            <a:ahLst/>
            <a:cxnLst/>
            <a:rect l="l" t="t" r="r" b="b"/>
            <a:pathLst>
              <a:path w="1600834" h="650875">
                <a:moveTo>
                  <a:pt x="711326" y="444500"/>
                </a:moveTo>
                <a:lnTo>
                  <a:pt x="330326" y="444500"/>
                </a:lnTo>
                <a:lnTo>
                  <a:pt x="0" y="650748"/>
                </a:lnTo>
                <a:lnTo>
                  <a:pt x="711326" y="444500"/>
                </a:lnTo>
                <a:close/>
              </a:path>
              <a:path w="1600834" h="650875">
                <a:moveTo>
                  <a:pt x="1526285" y="0"/>
                </a:moveTo>
                <a:lnTo>
                  <a:pt x="150367" y="0"/>
                </a:lnTo>
                <a:lnTo>
                  <a:pt x="121546" y="5818"/>
                </a:lnTo>
                <a:lnTo>
                  <a:pt x="98012" y="21685"/>
                </a:lnTo>
                <a:lnTo>
                  <a:pt x="82145" y="45219"/>
                </a:lnTo>
                <a:lnTo>
                  <a:pt x="76326" y="74041"/>
                </a:lnTo>
                <a:lnTo>
                  <a:pt x="76326" y="370458"/>
                </a:lnTo>
                <a:lnTo>
                  <a:pt x="82145" y="399280"/>
                </a:lnTo>
                <a:lnTo>
                  <a:pt x="98012" y="422814"/>
                </a:lnTo>
                <a:lnTo>
                  <a:pt x="121546" y="438681"/>
                </a:lnTo>
                <a:lnTo>
                  <a:pt x="150367" y="444500"/>
                </a:lnTo>
                <a:lnTo>
                  <a:pt x="1526285" y="444500"/>
                </a:lnTo>
                <a:lnTo>
                  <a:pt x="1555107" y="438681"/>
                </a:lnTo>
                <a:lnTo>
                  <a:pt x="1578641" y="422814"/>
                </a:lnTo>
                <a:lnTo>
                  <a:pt x="1594508" y="399280"/>
                </a:lnTo>
                <a:lnTo>
                  <a:pt x="1600327" y="370458"/>
                </a:lnTo>
                <a:lnTo>
                  <a:pt x="1600327" y="74041"/>
                </a:lnTo>
                <a:lnTo>
                  <a:pt x="1594508" y="45219"/>
                </a:lnTo>
                <a:lnTo>
                  <a:pt x="1578641" y="21685"/>
                </a:lnTo>
                <a:lnTo>
                  <a:pt x="1555107" y="5818"/>
                </a:lnTo>
                <a:lnTo>
                  <a:pt x="15262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6"/>
          <p:cNvSpPr/>
          <p:nvPr/>
        </p:nvSpPr>
        <p:spPr>
          <a:xfrm>
            <a:off x="5837123" y="4148178"/>
            <a:ext cx="1600835" cy="650875"/>
          </a:xfrm>
          <a:custGeom>
            <a:avLst/>
            <a:gdLst/>
            <a:ahLst/>
            <a:cxnLst/>
            <a:rect l="l" t="t" r="r" b="b"/>
            <a:pathLst>
              <a:path w="1600834" h="650875">
                <a:moveTo>
                  <a:pt x="76326" y="74041"/>
                </a:moveTo>
                <a:lnTo>
                  <a:pt x="82145" y="45219"/>
                </a:lnTo>
                <a:lnTo>
                  <a:pt x="98012" y="21685"/>
                </a:lnTo>
                <a:lnTo>
                  <a:pt x="121546" y="5818"/>
                </a:lnTo>
                <a:lnTo>
                  <a:pt x="150367" y="0"/>
                </a:lnTo>
                <a:lnTo>
                  <a:pt x="330326" y="0"/>
                </a:lnTo>
                <a:lnTo>
                  <a:pt x="711326" y="0"/>
                </a:lnTo>
                <a:lnTo>
                  <a:pt x="1526285" y="0"/>
                </a:lnTo>
                <a:lnTo>
                  <a:pt x="1555107" y="5818"/>
                </a:lnTo>
                <a:lnTo>
                  <a:pt x="1578641" y="21685"/>
                </a:lnTo>
                <a:lnTo>
                  <a:pt x="1594508" y="45219"/>
                </a:lnTo>
                <a:lnTo>
                  <a:pt x="1600327" y="74041"/>
                </a:lnTo>
                <a:lnTo>
                  <a:pt x="1600327" y="259333"/>
                </a:lnTo>
                <a:lnTo>
                  <a:pt x="1600327" y="370458"/>
                </a:lnTo>
                <a:lnTo>
                  <a:pt x="1594508" y="399280"/>
                </a:lnTo>
                <a:lnTo>
                  <a:pt x="1578641" y="422814"/>
                </a:lnTo>
                <a:lnTo>
                  <a:pt x="1555107" y="438681"/>
                </a:lnTo>
                <a:lnTo>
                  <a:pt x="1526285" y="444500"/>
                </a:lnTo>
                <a:lnTo>
                  <a:pt x="711326" y="444500"/>
                </a:lnTo>
                <a:lnTo>
                  <a:pt x="0" y="650748"/>
                </a:lnTo>
                <a:lnTo>
                  <a:pt x="330326" y="444500"/>
                </a:lnTo>
                <a:lnTo>
                  <a:pt x="150367" y="444500"/>
                </a:lnTo>
                <a:lnTo>
                  <a:pt x="121546" y="438681"/>
                </a:lnTo>
                <a:lnTo>
                  <a:pt x="98012" y="422814"/>
                </a:lnTo>
                <a:lnTo>
                  <a:pt x="82145" y="399280"/>
                </a:lnTo>
                <a:lnTo>
                  <a:pt x="76326" y="370458"/>
                </a:lnTo>
                <a:lnTo>
                  <a:pt x="76326" y="259333"/>
                </a:lnTo>
                <a:lnTo>
                  <a:pt x="76326" y="74041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7"/>
          <p:cNvSpPr txBox="1"/>
          <p:nvPr/>
        </p:nvSpPr>
        <p:spPr>
          <a:xfrm>
            <a:off x="6014797" y="4253714"/>
            <a:ext cx="12192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자료생성</a:t>
            </a:r>
            <a:r>
              <a:rPr sz="1300" spc="-1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5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33800" y="3314700"/>
            <a:ext cx="857250" cy="190500"/>
          </a:xfrm>
          <a:custGeom>
            <a:avLst/>
            <a:gdLst/>
            <a:ahLst/>
            <a:cxnLst/>
            <a:rect l="l" t="t" r="r" b="b"/>
            <a:pathLst>
              <a:path w="857250" h="190500">
                <a:moveTo>
                  <a:pt x="0" y="190500"/>
                </a:moveTo>
                <a:lnTo>
                  <a:pt x="857250" y="190500"/>
                </a:lnTo>
                <a:lnTo>
                  <a:pt x="857250" y="0"/>
                </a:lnTo>
                <a:lnTo>
                  <a:pt x="0" y="0"/>
                </a:lnTo>
                <a:lnTo>
                  <a:pt x="0" y="1905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87240" y="2652776"/>
            <a:ext cx="1456690" cy="775970"/>
          </a:xfrm>
          <a:custGeom>
            <a:avLst/>
            <a:gdLst/>
            <a:ahLst/>
            <a:cxnLst/>
            <a:rect l="l" t="t" r="r" b="b"/>
            <a:pathLst>
              <a:path w="1456689" h="775970">
                <a:moveTo>
                  <a:pt x="645160" y="547624"/>
                </a:moveTo>
                <a:lnTo>
                  <a:pt x="297561" y="547624"/>
                </a:lnTo>
                <a:lnTo>
                  <a:pt x="0" y="775970"/>
                </a:lnTo>
                <a:lnTo>
                  <a:pt x="645160" y="547624"/>
                </a:lnTo>
                <a:close/>
              </a:path>
              <a:path w="1456689" h="775970">
                <a:moveTo>
                  <a:pt x="1365123" y="0"/>
                </a:moveTo>
                <a:lnTo>
                  <a:pt x="156972" y="0"/>
                </a:lnTo>
                <a:lnTo>
                  <a:pt x="121453" y="7157"/>
                </a:lnTo>
                <a:lnTo>
                  <a:pt x="92471" y="26685"/>
                </a:lnTo>
                <a:lnTo>
                  <a:pt x="72943" y="55667"/>
                </a:lnTo>
                <a:lnTo>
                  <a:pt x="65786" y="91186"/>
                </a:lnTo>
                <a:lnTo>
                  <a:pt x="65786" y="456311"/>
                </a:lnTo>
                <a:lnTo>
                  <a:pt x="72943" y="491849"/>
                </a:lnTo>
                <a:lnTo>
                  <a:pt x="92471" y="520874"/>
                </a:lnTo>
                <a:lnTo>
                  <a:pt x="121453" y="540446"/>
                </a:lnTo>
                <a:lnTo>
                  <a:pt x="156972" y="547624"/>
                </a:lnTo>
                <a:lnTo>
                  <a:pt x="1365123" y="547624"/>
                </a:lnTo>
                <a:lnTo>
                  <a:pt x="1400661" y="540446"/>
                </a:lnTo>
                <a:lnTo>
                  <a:pt x="1429686" y="520874"/>
                </a:lnTo>
                <a:lnTo>
                  <a:pt x="1449258" y="491849"/>
                </a:lnTo>
                <a:lnTo>
                  <a:pt x="1456436" y="456311"/>
                </a:lnTo>
                <a:lnTo>
                  <a:pt x="1456436" y="91186"/>
                </a:lnTo>
                <a:lnTo>
                  <a:pt x="1449258" y="55667"/>
                </a:lnTo>
                <a:lnTo>
                  <a:pt x="1429686" y="26685"/>
                </a:lnTo>
                <a:lnTo>
                  <a:pt x="1400661" y="7157"/>
                </a:lnTo>
                <a:lnTo>
                  <a:pt x="1365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7240" y="2652776"/>
            <a:ext cx="1456690" cy="775970"/>
          </a:xfrm>
          <a:custGeom>
            <a:avLst/>
            <a:gdLst/>
            <a:ahLst/>
            <a:cxnLst/>
            <a:rect l="l" t="t" r="r" b="b"/>
            <a:pathLst>
              <a:path w="1456689" h="775970">
                <a:moveTo>
                  <a:pt x="65786" y="91186"/>
                </a:moveTo>
                <a:lnTo>
                  <a:pt x="72943" y="55667"/>
                </a:lnTo>
                <a:lnTo>
                  <a:pt x="92471" y="26685"/>
                </a:lnTo>
                <a:lnTo>
                  <a:pt x="121453" y="7157"/>
                </a:lnTo>
                <a:lnTo>
                  <a:pt x="156972" y="0"/>
                </a:lnTo>
                <a:lnTo>
                  <a:pt x="297561" y="0"/>
                </a:lnTo>
                <a:lnTo>
                  <a:pt x="645160" y="0"/>
                </a:lnTo>
                <a:lnTo>
                  <a:pt x="1365123" y="0"/>
                </a:lnTo>
                <a:lnTo>
                  <a:pt x="1400661" y="7157"/>
                </a:lnTo>
                <a:lnTo>
                  <a:pt x="1429686" y="26685"/>
                </a:lnTo>
                <a:lnTo>
                  <a:pt x="1449258" y="55667"/>
                </a:lnTo>
                <a:lnTo>
                  <a:pt x="1456436" y="91186"/>
                </a:lnTo>
                <a:lnTo>
                  <a:pt x="1456436" y="319404"/>
                </a:lnTo>
                <a:lnTo>
                  <a:pt x="1456436" y="456311"/>
                </a:lnTo>
                <a:lnTo>
                  <a:pt x="1449258" y="491849"/>
                </a:lnTo>
                <a:lnTo>
                  <a:pt x="1429686" y="520874"/>
                </a:lnTo>
                <a:lnTo>
                  <a:pt x="1400661" y="540446"/>
                </a:lnTo>
                <a:lnTo>
                  <a:pt x="1365123" y="547624"/>
                </a:lnTo>
                <a:lnTo>
                  <a:pt x="645160" y="547624"/>
                </a:lnTo>
                <a:lnTo>
                  <a:pt x="0" y="775970"/>
                </a:lnTo>
                <a:lnTo>
                  <a:pt x="297561" y="547624"/>
                </a:lnTo>
                <a:lnTo>
                  <a:pt x="156972" y="547624"/>
                </a:lnTo>
                <a:lnTo>
                  <a:pt x="121453" y="540446"/>
                </a:lnTo>
                <a:lnTo>
                  <a:pt x="92471" y="520874"/>
                </a:lnTo>
                <a:lnTo>
                  <a:pt x="72943" y="491849"/>
                </a:lnTo>
                <a:lnTo>
                  <a:pt x="65786" y="456311"/>
                </a:lnTo>
                <a:lnTo>
                  <a:pt x="65786" y="319404"/>
                </a:lnTo>
                <a:lnTo>
                  <a:pt x="65786" y="9118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59071" y="2710306"/>
            <a:ext cx="102552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이체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일자를  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55</a:t>
            </a:fld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16" y="12763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43200" y="2762250"/>
            <a:ext cx="3643629" cy="285750"/>
          </a:xfrm>
          <a:custGeom>
            <a:avLst/>
            <a:gdLst/>
            <a:ahLst/>
            <a:cxnLst/>
            <a:rect l="l" t="t" r="r" b="b"/>
            <a:pathLst>
              <a:path w="3643629" h="285750">
                <a:moveTo>
                  <a:pt x="0" y="285750"/>
                </a:moveTo>
                <a:lnTo>
                  <a:pt x="3643376" y="285750"/>
                </a:lnTo>
                <a:lnTo>
                  <a:pt x="3643376" y="0"/>
                </a:lnTo>
                <a:lnTo>
                  <a:pt x="0" y="0"/>
                </a:lnTo>
                <a:lnTo>
                  <a:pt x="0" y="28575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51296" y="1924050"/>
            <a:ext cx="2468880" cy="948055"/>
          </a:xfrm>
          <a:custGeom>
            <a:avLst/>
            <a:gdLst/>
            <a:ahLst/>
            <a:cxnLst/>
            <a:rect l="l" t="t" r="r" b="b"/>
            <a:pathLst>
              <a:path w="2468879" h="948055">
                <a:moveTo>
                  <a:pt x="1093597" y="547751"/>
                </a:moveTo>
                <a:lnTo>
                  <a:pt x="504189" y="547751"/>
                </a:lnTo>
                <a:lnTo>
                  <a:pt x="0" y="947547"/>
                </a:lnTo>
                <a:lnTo>
                  <a:pt x="1093597" y="547751"/>
                </a:lnTo>
                <a:close/>
              </a:path>
              <a:path w="2468879" h="948055">
                <a:moveTo>
                  <a:pt x="2377439" y="0"/>
                </a:moveTo>
                <a:lnTo>
                  <a:pt x="202564" y="0"/>
                </a:lnTo>
                <a:lnTo>
                  <a:pt x="167046" y="7177"/>
                </a:lnTo>
                <a:lnTo>
                  <a:pt x="138064" y="26749"/>
                </a:lnTo>
                <a:lnTo>
                  <a:pt x="118536" y="55774"/>
                </a:lnTo>
                <a:lnTo>
                  <a:pt x="111378" y="91312"/>
                </a:lnTo>
                <a:lnTo>
                  <a:pt x="111378" y="456438"/>
                </a:lnTo>
                <a:lnTo>
                  <a:pt x="118536" y="491976"/>
                </a:lnTo>
                <a:lnTo>
                  <a:pt x="138064" y="521001"/>
                </a:lnTo>
                <a:lnTo>
                  <a:pt x="167046" y="540573"/>
                </a:lnTo>
                <a:lnTo>
                  <a:pt x="202564" y="547751"/>
                </a:lnTo>
                <a:lnTo>
                  <a:pt x="2377439" y="547751"/>
                </a:lnTo>
                <a:lnTo>
                  <a:pt x="2412978" y="540573"/>
                </a:lnTo>
                <a:lnTo>
                  <a:pt x="2442003" y="521001"/>
                </a:lnTo>
                <a:lnTo>
                  <a:pt x="2461575" y="491976"/>
                </a:lnTo>
                <a:lnTo>
                  <a:pt x="2468753" y="456438"/>
                </a:lnTo>
                <a:lnTo>
                  <a:pt x="2468753" y="91312"/>
                </a:lnTo>
                <a:lnTo>
                  <a:pt x="2461575" y="55774"/>
                </a:lnTo>
                <a:lnTo>
                  <a:pt x="2442003" y="26749"/>
                </a:lnTo>
                <a:lnTo>
                  <a:pt x="2412978" y="7177"/>
                </a:lnTo>
                <a:lnTo>
                  <a:pt x="2377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51296" y="1924050"/>
            <a:ext cx="2468880" cy="948055"/>
          </a:xfrm>
          <a:custGeom>
            <a:avLst/>
            <a:gdLst/>
            <a:ahLst/>
            <a:cxnLst/>
            <a:rect l="l" t="t" r="r" b="b"/>
            <a:pathLst>
              <a:path w="2468879" h="948055">
                <a:moveTo>
                  <a:pt x="111378" y="91312"/>
                </a:moveTo>
                <a:lnTo>
                  <a:pt x="118536" y="55774"/>
                </a:lnTo>
                <a:lnTo>
                  <a:pt x="138064" y="26749"/>
                </a:lnTo>
                <a:lnTo>
                  <a:pt x="167046" y="7177"/>
                </a:lnTo>
                <a:lnTo>
                  <a:pt x="202564" y="0"/>
                </a:lnTo>
                <a:lnTo>
                  <a:pt x="504189" y="0"/>
                </a:lnTo>
                <a:lnTo>
                  <a:pt x="1093597" y="0"/>
                </a:lnTo>
                <a:lnTo>
                  <a:pt x="2377439" y="0"/>
                </a:lnTo>
                <a:lnTo>
                  <a:pt x="2412978" y="7177"/>
                </a:lnTo>
                <a:lnTo>
                  <a:pt x="2442003" y="26749"/>
                </a:lnTo>
                <a:lnTo>
                  <a:pt x="2461575" y="55774"/>
                </a:lnTo>
                <a:lnTo>
                  <a:pt x="2468753" y="91312"/>
                </a:lnTo>
                <a:lnTo>
                  <a:pt x="2468753" y="319532"/>
                </a:lnTo>
                <a:lnTo>
                  <a:pt x="2468753" y="456438"/>
                </a:lnTo>
                <a:lnTo>
                  <a:pt x="2461575" y="491976"/>
                </a:lnTo>
                <a:lnTo>
                  <a:pt x="2442003" y="521001"/>
                </a:lnTo>
                <a:lnTo>
                  <a:pt x="2412978" y="540573"/>
                </a:lnTo>
                <a:lnTo>
                  <a:pt x="2377439" y="547751"/>
                </a:lnTo>
                <a:lnTo>
                  <a:pt x="1093597" y="547751"/>
                </a:lnTo>
                <a:lnTo>
                  <a:pt x="0" y="947547"/>
                </a:lnTo>
                <a:lnTo>
                  <a:pt x="504189" y="547751"/>
                </a:lnTo>
                <a:lnTo>
                  <a:pt x="202564" y="547751"/>
                </a:lnTo>
                <a:lnTo>
                  <a:pt x="167046" y="540573"/>
                </a:lnTo>
                <a:lnTo>
                  <a:pt x="138064" y="521001"/>
                </a:lnTo>
                <a:lnTo>
                  <a:pt x="118536" y="491976"/>
                </a:lnTo>
                <a:lnTo>
                  <a:pt x="111378" y="456438"/>
                </a:lnTo>
                <a:lnTo>
                  <a:pt x="111378" y="319532"/>
                </a:lnTo>
                <a:lnTo>
                  <a:pt x="111378" y="91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768847" y="1981580"/>
            <a:ext cx="209994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</a:t>
            </a:r>
            <a:r>
              <a:rPr sz="1300" spc="-20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은행으로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보낼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이체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자료가  만들어졌습니다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81675" y="4027144"/>
            <a:ext cx="605155" cy="224154"/>
          </a:xfrm>
          <a:custGeom>
            <a:avLst/>
            <a:gdLst/>
            <a:ahLst/>
            <a:cxnLst/>
            <a:rect l="l" t="t" r="r" b="b"/>
            <a:pathLst>
              <a:path w="605154" h="224154">
                <a:moveTo>
                  <a:pt x="0" y="223837"/>
                </a:moveTo>
                <a:lnTo>
                  <a:pt x="604837" y="223837"/>
                </a:lnTo>
                <a:lnTo>
                  <a:pt x="604837" y="0"/>
                </a:lnTo>
                <a:lnTo>
                  <a:pt x="0" y="0"/>
                </a:lnTo>
                <a:lnTo>
                  <a:pt x="0" y="223837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46825" y="3446183"/>
            <a:ext cx="1196975" cy="695325"/>
          </a:xfrm>
          <a:custGeom>
            <a:avLst/>
            <a:gdLst/>
            <a:ahLst/>
            <a:cxnLst/>
            <a:rect l="l" t="t" r="r" b="b"/>
            <a:pathLst>
              <a:path w="1196975" h="695325">
                <a:moveTo>
                  <a:pt x="530225" y="401700"/>
                </a:moveTo>
                <a:lnTo>
                  <a:pt x="244475" y="401700"/>
                </a:lnTo>
                <a:lnTo>
                  <a:pt x="0" y="694817"/>
                </a:lnTo>
                <a:lnTo>
                  <a:pt x="530225" y="401700"/>
                </a:lnTo>
                <a:close/>
              </a:path>
              <a:path w="1196975" h="695325">
                <a:moveTo>
                  <a:pt x="1130046" y="0"/>
                </a:moveTo>
                <a:lnTo>
                  <a:pt x="120903" y="0"/>
                </a:lnTo>
                <a:lnTo>
                  <a:pt x="94855" y="5260"/>
                </a:lnTo>
                <a:lnTo>
                  <a:pt x="73580" y="19605"/>
                </a:lnTo>
                <a:lnTo>
                  <a:pt x="59235" y="40880"/>
                </a:lnTo>
                <a:lnTo>
                  <a:pt x="53975" y="66928"/>
                </a:lnTo>
                <a:lnTo>
                  <a:pt x="53975" y="334644"/>
                </a:lnTo>
                <a:lnTo>
                  <a:pt x="59235" y="360767"/>
                </a:lnTo>
                <a:lnTo>
                  <a:pt x="73580" y="382079"/>
                </a:lnTo>
                <a:lnTo>
                  <a:pt x="94855" y="396438"/>
                </a:lnTo>
                <a:lnTo>
                  <a:pt x="120903" y="401700"/>
                </a:lnTo>
                <a:lnTo>
                  <a:pt x="1130046" y="401700"/>
                </a:lnTo>
                <a:lnTo>
                  <a:pt x="1156094" y="396438"/>
                </a:lnTo>
                <a:lnTo>
                  <a:pt x="1177369" y="382079"/>
                </a:lnTo>
                <a:lnTo>
                  <a:pt x="1191714" y="360767"/>
                </a:lnTo>
                <a:lnTo>
                  <a:pt x="1196975" y="334644"/>
                </a:lnTo>
                <a:lnTo>
                  <a:pt x="1196975" y="66928"/>
                </a:lnTo>
                <a:lnTo>
                  <a:pt x="1191714" y="40880"/>
                </a:lnTo>
                <a:lnTo>
                  <a:pt x="1177369" y="19605"/>
                </a:lnTo>
                <a:lnTo>
                  <a:pt x="1156094" y="5260"/>
                </a:lnTo>
                <a:lnTo>
                  <a:pt x="1130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46825" y="3446183"/>
            <a:ext cx="1196975" cy="695325"/>
          </a:xfrm>
          <a:custGeom>
            <a:avLst/>
            <a:gdLst/>
            <a:ahLst/>
            <a:cxnLst/>
            <a:rect l="l" t="t" r="r" b="b"/>
            <a:pathLst>
              <a:path w="1196975" h="695325">
                <a:moveTo>
                  <a:pt x="53975" y="66928"/>
                </a:moveTo>
                <a:lnTo>
                  <a:pt x="59235" y="40880"/>
                </a:lnTo>
                <a:lnTo>
                  <a:pt x="73580" y="19605"/>
                </a:lnTo>
                <a:lnTo>
                  <a:pt x="94855" y="5260"/>
                </a:lnTo>
                <a:lnTo>
                  <a:pt x="120903" y="0"/>
                </a:lnTo>
                <a:lnTo>
                  <a:pt x="244475" y="0"/>
                </a:lnTo>
                <a:lnTo>
                  <a:pt x="530225" y="0"/>
                </a:lnTo>
                <a:lnTo>
                  <a:pt x="1130046" y="0"/>
                </a:lnTo>
                <a:lnTo>
                  <a:pt x="1156094" y="5260"/>
                </a:lnTo>
                <a:lnTo>
                  <a:pt x="1177369" y="19605"/>
                </a:lnTo>
                <a:lnTo>
                  <a:pt x="1191714" y="40880"/>
                </a:lnTo>
                <a:lnTo>
                  <a:pt x="1196975" y="66928"/>
                </a:lnTo>
                <a:lnTo>
                  <a:pt x="1196975" y="234314"/>
                </a:lnTo>
                <a:lnTo>
                  <a:pt x="1196975" y="334644"/>
                </a:lnTo>
                <a:lnTo>
                  <a:pt x="1191714" y="360767"/>
                </a:lnTo>
                <a:lnTo>
                  <a:pt x="1177369" y="382079"/>
                </a:lnTo>
                <a:lnTo>
                  <a:pt x="1156094" y="396438"/>
                </a:lnTo>
                <a:lnTo>
                  <a:pt x="1130046" y="401700"/>
                </a:lnTo>
                <a:lnTo>
                  <a:pt x="530225" y="401700"/>
                </a:lnTo>
                <a:lnTo>
                  <a:pt x="0" y="694817"/>
                </a:lnTo>
                <a:lnTo>
                  <a:pt x="244475" y="401700"/>
                </a:lnTo>
                <a:lnTo>
                  <a:pt x="120903" y="401700"/>
                </a:lnTo>
                <a:lnTo>
                  <a:pt x="94855" y="396438"/>
                </a:lnTo>
                <a:lnTo>
                  <a:pt x="73580" y="382079"/>
                </a:lnTo>
                <a:lnTo>
                  <a:pt x="59235" y="360767"/>
                </a:lnTo>
                <a:lnTo>
                  <a:pt x="53975" y="334644"/>
                </a:lnTo>
                <a:lnTo>
                  <a:pt x="53975" y="234314"/>
                </a:lnTo>
                <a:lnTo>
                  <a:pt x="53975" y="6692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500240" y="3530003"/>
            <a:ext cx="888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확인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56</a:t>
            </a:fld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8" y="12763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52537" y="2164587"/>
            <a:ext cx="3962400" cy="1188213"/>
          </a:xfrm>
          <a:custGeom>
            <a:avLst/>
            <a:gdLst/>
            <a:ahLst/>
            <a:cxnLst/>
            <a:rect l="l" t="t" r="r" b="b"/>
            <a:pathLst>
              <a:path w="3962400" h="2643504">
                <a:moveTo>
                  <a:pt x="0" y="2643124"/>
                </a:moveTo>
                <a:lnTo>
                  <a:pt x="3962400" y="2643124"/>
                </a:lnTo>
                <a:lnTo>
                  <a:pt x="3962400" y="0"/>
                </a:lnTo>
                <a:lnTo>
                  <a:pt x="0" y="0"/>
                </a:lnTo>
                <a:lnTo>
                  <a:pt x="0" y="2643124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77790" y="1295400"/>
            <a:ext cx="2618740" cy="948055"/>
          </a:xfrm>
          <a:custGeom>
            <a:avLst/>
            <a:gdLst/>
            <a:ahLst/>
            <a:cxnLst/>
            <a:rect l="l" t="t" r="r" b="b"/>
            <a:pathLst>
              <a:path w="2618740" h="948055">
                <a:moveTo>
                  <a:pt x="1159890" y="547751"/>
                </a:moveTo>
                <a:lnTo>
                  <a:pt x="534797" y="547751"/>
                </a:lnTo>
                <a:lnTo>
                  <a:pt x="0" y="947547"/>
                </a:lnTo>
                <a:lnTo>
                  <a:pt x="1159890" y="547751"/>
                </a:lnTo>
                <a:close/>
              </a:path>
              <a:path w="2618740" h="948055">
                <a:moveTo>
                  <a:pt x="2527173" y="0"/>
                </a:moveTo>
                <a:lnTo>
                  <a:pt x="209423" y="0"/>
                </a:lnTo>
                <a:lnTo>
                  <a:pt x="173884" y="7177"/>
                </a:lnTo>
                <a:lnTo>
                  <a:pt x="144859" y="26749"/>
                </a:lnTo>
                <a:lnTo>
                  <a:pt x="125287" y="55774"/>
                </a:lnTo>
                <a:lnTo>
                  <a:pt x="118110" y="91312"/>
                </a:lnTo>
                <a:lnTo>
                  <a:pt x="118110" y="456438"/>
                </a:lnTo>
                <a:lnTo>
                  <a:pt x="125287" y="491976"/>
                </a:lnTo>
                <a:lnTo>
                  <a:pt x="144859" y="521001"/>
                </a:lnTo>
                <a:lnTo>
                  <a:pt x="173884" y="540573"/>
                </a:lnTo>
                <a:lnTo>
                  <a:pt x="209423" y="547751"/>
                </a:lnTo>
                <a:lnTo>
                  <a:pt x="2527173" y="547751"/>
                </a:lnTo>
                <a:lnTo>
                  <a:pt x="2562711" y="540573"/>
                </a:lnTo>
                <a:lnTo>
                  <a:pt x="2591736" y="521001"/>
                </a:lnTo>
                <a:lnTo>
                  <a:pt x="2611308" y="491976"/>
                </a:lnTo>
                <a:lnTo>
                  <a:pt x="2618486" y="456438"/>
                </a:lnTo>
                <a:lnTo>
                  <a:pt x="2618486" y="91312"/>
                </a:lnTo>
                <a:lnTo>
                  <a:pt x="2611308" y="55774"/>
                </a:lnTo>
                <a:lnTo>
                  <a:pt x="2591736" y="26749"/>
                </a:lnTo>
                <a:lnTo>
                  <a:pt x="2562711" y="7177"/>
                </a:lnTo>
                <a:lnTo>
                  <a:pt x="25271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77790" y="1295400"/>
            <a:ext cx="2618740" cy="948055"/>
          </a:xfrm>
          <a:custGeom>
            <a:avLst/>
            <a:gdLst/>
            <a:ahLst/>
            <a:cxnLst/>
            <a:rect l="l" t="t" r="r" b="b"/>
            <a:pathLst>
              <a:path w="2618740" h="948055">
                <a:moveTo>
                  <a:pt x="118110" y="91312"/>
                </a:moveTo>
                <a:lnTo>
                  <a:pt x="125287" y="55774"/>
                </a:lnTo>
                <a:lnTo>
                  <a:pt x="144859" y="26749"/>
                </a:lnTo>
                <a:lnTo>
                  <a:pt x="173884" y="7177"/>
                </a:lnTo>
                <a:lnTo>
                  <a:pt x="209423" y="0"/>
                </a:lnTo>
                <a:lnTo>
                  <a:pt x="534797" y="0"/>
                </a:lnTo>
                <a:lnTo>
                  <a:pt x="1159890" y="0"/>
                </a:lnTo>
                <a:lnTo>
                  <a:pt x="2527173" y="0"/>
                </a:lnTo>
                <a:lnTo>
                  <a:pt x="2562711" y="7177"/>
                </a:lnTo>
                <a:lnTo>
                  <a:pt x="2591736" y="26749"/>
                </a:lnTo>
                <a:lnTo>
                  <a:pt x="2611308" y="55774"/>
                </a:lnTo>
                <a:lnTo>
                  <a:pt x="2618486" y="91312"/>
                </a:lnTo>
                <a:lnTo>
                  <a:pt x="2618486" y="319532"/>
                </a:lnTo>
                <a:lnTo>
                  <a:pt x="2618486" y="456438"/>
                </a:lnTo>
                <a:lnTo>
                  <a:pt x="2611308" y="491976"/>
                </a:lnTo>
                <a:lnTo>
                  <a:pt x="2591736" y="521001"/>
                </a:lnTo>
                <a:lnTo>
                  <a:pt x="2562711" y="540573"/>
                </a:lnTo>
                <a:lnTo>
                  <a:pt x="2527173" y="547751"/>
                </a:lnTo>
                <a:lnTo>
                  <a:pt x="1159890" y="547751"/>
                </a:lnTo>
                <a:lnTo>
                  <a:pt x="0" y="947547"/>
                </a:lnTo>
                <a:lnTo>
                  <a:pt x="534797" y="547751"/>
                </a:lnTo>
                <a:lnTo>
                  <a:pt x="209423" y="547751"/>
                </a:lnTo>
                <a:lnTo>
                  <a:pt x="173884" y="540573"/>
                </a:lnTo>
                <a:lnTo>
                  <a:pt x="144859" y="521001"/>
                </a:lnTo>
                <a:lnTo>
                  <a:pt x="125287" y="491976"/>
                </a:lnTo>
                <a:lnTo>
                  <a:pt x="118110" y="456438"/>
                </a:lnTo>
                <a:lnTo>
                  <a:pt x="118110" y="319532"/>
                </a:lnTo>
                <a:lnTo>
                  <a:pt x="118110" y="91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402071" y="1352499"/>
            <a:ext cx="222186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생성한 </a:t>
            </a:r>
            <a:r>
              <a:rPr sz="1300" spc="-10" dirty="0">
                <a:latin typeface="Gulim"/>
                <a:cs typeface="Gulim"/>
              </a:rPr>
              <a:t>이체자료를</a:t>
            </a:r>
            <a:r>
              <a:rPr sz="1300" spc="-240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개인별로</a:t>
            </a:r>
            <a:endParaRPr sz="1300">
              <a:latin typeface="Gulim"/>
              <a:cs typeface="Gulim"/>
            </a:endParaRPr>
          </a:p>
          <a:p>
            <a:pPr marL="133985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확인할 수</a:t>
            </a:r>
            <a:r>
              <a:rPr sz="1300" spc="-20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있습니다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05526" y="5105400"/>
            <a:ext cx="795655" cy="180975"/>
          </a:xfrm>
          <a:custGeom>
            <a:avLst/>
            <a:gdLst/>
            <a:ahLst/>
            <a:cxnLst/>
            <a:rect l="l" t="t" r="r" b="b"/>
            <a:pathLst>
              <a:path w="795654" h="180975">
                <a:moveTo>
                  <a:pt x="0" y="180975"/>
                </a:moveTo>
                <a:lnTo>
                  <a:pt x="795337" y="180975"/>
                </a:lnTo>
                <a:lnTo>
                  <a:pt x="795337" y="0"/>
                </a:lnTo>
                <a:lnTo>
                  <a:pt x="0" y="0"/>
                </a:lnTo>
                <a:lnTo>
                  <a:pt x="0" y="1809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04026" y="4500498"/>
            <a:ext cx="1196975" cy="695325"/>
          </a:xfrm>
          <a:custGeom>
            <a:avLst/>
            <a:gdLst/>
            <a:ahLst/>
            <a:cxnLst/>
            <a:rect l="l" t="t" r="r" b="b"/>
            <a:pathLst>
              <a:path w="1196975" h="695325">
                <a:moveTo>
                  <a:pt x="530225" y="401700"/>
                </a:moveTo>
                <a:lnTo>
                  <a:pt x="244475" y="401700"/>
                </a:lnTo>
                <a:lnTo>
                  <a:pt x="0" y="694944"/>
                </a:lnTo>
                <a:lnTo>
                  <a:pt x="530225" y="401700"/>
                </a:lnTo>
                <a:close/>
              </a:path>
              <a:path w="1196975" h="695325">
                <a:moveTo>
                  <a:pt x="1129919" y="0"/>
                </a:moveTo>
                <a:lnTo>
                  <a:pt x="120903" y="0"/>
                </a:lnTo>
                <a:lnTo>
                  <a:pt x="94801" y="5262"/>
                </a:lnTo>
                <a:lnTo>
                  <a:pt x="73533" y="19621"/>
                </a:lnTo>
                <a:lnTo>
                  <a:pt x="59217" y="40933"/>
                </a:lnTo>
                <a:lnTo>
                  <a:pt x="53975" y="67056"/>
                </a:lnTo>
                <a:lnTo>
                  <a:pt x="53975" y="334771"/>
                </a:lnTo>
                <a:lnTo>
                  <a:pt x="59217" y="360820"/>
                </a:lnTo>
                <a:lnTo>
                  <a:pt x="73533" y="382095"/>
                </a:lnTo>
                <a:lnTo>
                  <a:pt x="94801" y="396440"/>
                </a:lnTo>
                <a:lnTo>
                  <a:pt x="120903" y="401700"/>
                </a:lnTo>
                <a:lnTo>
                  <a:pt x="1129919" y="401700"/>
                </a:lnTo>
                <a:lnTo>
                  <a:pt x="1156041" y="396440"/>
                </a:lnTo>
                <a:lnTo>
                  <a:pt x="1177353" y="382095"/>
                </a:lnTo>
                <a:lnTo>
                  <a:pt x="1191712" y="360820"/>
                </a:lnTo>
                <a:lnTo>
                  <a:pt x="1196975" y="334771"/>
                </a:lnTo>
                <a:lnTo>
                  <a:pt x="1196975" y="67056"/>
                </a:lnTo>
                <a:lnTo>
                  <a:pt x="1191712" y="40933"/>
                </a:lnTo>
                <a:lnTo>
                  <a:pt x="1177353" y="19621"/>
                </a:lnTo>
                <a:lnTo>
                  <a:pt x="1156041" y="5262"/>
                </a:lnTo>
                <a:lnTo>
                  <a:pt x="11299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04026" y="4500498"/>
            <a:ext cx="1196975" cy="695325"/>
          </a:xfrm>
          <a:custGeom>
            <a:avLst/>
            <a:gdLst/>
            <a:ahLst/>
            <a:cxnLst/>
            <a:rect l="l" t="t" r="r" b="b"/>
            <a:pathLst>
              <a:path w="1196975" h="695325">
                <a:moveTo>
                  <a:pt x="53975" y="67056"/>
                </a:moveTo>
                <a:lnTo>
                  <a:pt x="59217" y="40933"/>
                </a:lnTo>
                <a:lnTo>
                  <a:pt x="73533" y="19621"/>
                </a:lnTo>
                <a:lnTo>
                  <a:pt x="94801" y="5262"/>
                </a:lnTo>
                <a:lnTo>
                  <a:pt x="120903" y="0"/>
                </a:lnTo>
                <a:lnTo>
                  <a:pt x="244475" y="0"/>
                </a:lnTo>
                <a:lnTo>
                  <a:pt x="530225" y="0"/>
                </a:lnTo>
                <a:lnTo>
                  <a:pt x="1129919" y="0"/>
                </a:lnTo>
                <a:lnTo>
                  <a:pt x="1156041" y="5262"/>
                </a:lnTo>
                <a:lnTo>
                  <a:pt x="1177353" y="19621"/>
                </a:lnTo>
                <a:lnTo>
                  <a:pt x="1191712" y="40933"/>
                </a:lnTo>
                <a:lnTo>
                  <a:pt x="1196975" y="67056"/>
                </a:lnTo>
                <a:lnTo>
                  <a:pt x="1196975" y="234314"/>
                </a:lnTo>
                <a:lnTo>
                  <a:pt x="1196975" y="334771"/>
                </a:lnTo>
                <a:lnTo>
                  <a:pt x="1191712" y="360820"/>
                </a:lnTo>
                <a:lnTo>
                  <a:pt x="1177353" y="382095"/>
                </a:lnTo>
                <a:lnTo>
                  <a:pt x="1156041" y="396440"/>
                </a:lnTo>
                <a:lnTo>
                  <a:pt x="1129919" y="401700"/>
                </a:lnTo>
                <a:lnTo>
                  <a:pt x="530225" y="401700"/>
                </a:lnTo>
                <a:lnTo>
                  <a:pt x="0" y="694944"/>
                </a:lnTo>
                <a:lnTo>
                  <a:pt x="244475" y="401700"/>
                </a:lnTo>
                <a:lnTo>
                  <a:pt x="120903" y="401700"/>
                </a:lnTo>
                <a:lnTo>
                  <a:pt x="94801" y="396440"/>
                </a:lnTo>
                <a:lnTo>
                  <a:pt x="73533" y="382095"/>
                </a:lnTo>
                <a:lnTo>
                  <a:pt x="59217" y="360820"/>
                </a:lnTo>
                <a:lnTo>
                  <a:pt x="53975" y="334771"/>
                </a:lnTo>
                <a:lnTo>
                  <a:pt x="53975" y="234314"/>
                </a:lnTo>
                <a:lnTo>
                  <a:pt x="53975" y="6705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57315" y="4584572"/>
            <a:ext cx="888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닫기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57</a:t>
            </a:fld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6.</a:t>
            </a:r>
            <a:r>
              <a:rPr spc="-110" dirty="0"/>
              <a:t> </a:t>
            </a:r>
            <a:r>
              <a:rPr spc="-20" dirty="0"/>
              <a:t>이체자료</a:t>
            </a:r>
            <a:r>
              <a:rPr spc="-145" dirty="0"/>
              <a:t> </a:t>
            </a:r>
            <a:r>
              <a:rPr spc="-10" dirty="0"/>
              <a:t>생성</a:t>
            </a:r>
            <a:r>
              <a:rPr spc="-130" dirty="0"/>
              <a:t> </a:t>
            </a:r>
            <a:r>
              <a:rPr dirty="0"/>
              <a:t>및</a:t>
            </a:r>
            <a:r>
              <a:rPr spc="-100" dirty="0"/>
              <a:t> </a:t>
            </a:r>
            <a:r>
              <a:rPr spc="-10" dirty="0"/>
              <a:t>관리</a:t>
            </a:r>
            <a:r>
              <a:rPr spc="-120" dirty="0"/>
              <a:t>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/>
          <p:nvPr/>
        </p:nvSpPr>
        <p:spPr>
          <a:xfrm>
            <a:off x="5391150" y="1730105"/>
            <a:ext cx="1000125" cy="142875"/>
          </a:xfrm>
          <a:custGeom>
            <a:avLst/>
            <a:gdLst/>
            <a:ahLst/>
            <a:cxnLst/>
            <a:rect l="l" t="t" r="r" b="b"/>
            <a:pathLst>
              <a:path w="1000125" h="142875">
                <a:moveTo>
                  <a:pt x="0" y="142875"/>
                </a:moveTo>
                <a:lnTo>
                  <a:pt x="1000125" y="142875"/>
                </a:lnTo>
                <a:lnTo>
                  <a:pt x="100012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43276" y="725280"/>
            <a:ext cx="2571750" cy="1080770"/>
          </a:xfrm>
          <a:custGeom>
            <a:avLst/>
            <a:gdLst/>
            <a:ahLst/>
            <a:cxnLst/>
            <a:rect l="l" t="t" r="r" b="b"/>
            <a:pathLst>
              <a:path w="2571750" h="1080770">
                <a:moveTo>
                  <a:pt x="2143125" y="847725"/>
                </a:moveTo>
                <a:lnTo>
                  <a:pt x="1500124" y="847725"/>
                </a:lnTo>
                <a:lnTo>
                  <a:pt x="2556510" y="1080262"/>
                </a:lnTo>
                <a:lnTo>
                  <a:pt x="2143125" y="847725"/>
                </a:lnTo>
                <a:close/>
              </a:path>
              <a:path w="2571750" h="1080770">
                <a:moveTo>
                  <a:pt x="2430399" y="0"/>
                </a:moveTo>
                <a:lnTo>
                  <a:pt x="141224" y="0"/>
                </a:lnTo>
                <a:lnTo>
                  <a:pt x="96593" y="7201"/>
                </a:lnTo>
                <a:lnTo>
                  <a:pt x="57826" y="27253"/>
                </a:lnTo>
                <a:lnTo>
                  <a:pt x="27253" y="57826"/>
                </a:lnTo>
                <a:lnTo>
                  <a:pt x="7201" y="96593"/>
                </a:lnTo>
                <a:lnTo>
                  <a:pt x="0" y="141224"/>
                </a:lnTo>
                <a:lnTo>
                  <a:pt x="0" y="706374"/>
                </a:lnTo>
                <a:lnTo>
                  <a:pt x="7201" y="751018"/>
                </a:lnTo>
                <a:lnTo>
                  <a:pt x="27253" y="789816"/>
                </a:lnTo>
                <a:lnTo>
                  <a:pt x="57826" y="820427"/>
                </a:lnTo>
                <a:lnTo>
                  <a:pt x="96593" y="840510"/>
                </a:lnTo>
                <a:lnTo>
                  <a:pt x="141224" y="847725"/>
                </a:lnTo>
                <a:lnTo>
                  <a:pt x="2430399" y="847725"/>
                </a:lnTo>
                <a:lnTo>
                  <a:pt x="2475043" y="840510"/>
                </a:lnTo>
                <a:lnTo>
                  <a:pt x="2513841" y="820427"/>
                </a:lnTo>
                <a:lnTo>
                  <a:pt x="2544452" y="789816"/>
                </a:lnTo>
                <a:lnTo>
                  <a:pt x="2564535" y="751018"/>
                </a:lnTo>
                <a:lnTo>
                  <a:pt x="2571750" y="706374"/>
                </a:lnTo>
                <a:lnTo>
                  <a:pt x="2571623" y="141224"/>
                </a:lnTo>
                <a:lnTo>
                  <a:pt x="2564470" y="96593"/>
                </a:lnTo>
                <a:lnTo>
                  <a:pt x="2544424" y="57826"/>
                </a:lnTo>
                <a:lnTo>
                  <a:pt x="2513832" y="27253"/>
                </a:lnTo>
                <a:lnTo>
                  <a:pt x="2475042" y="7201"/>
                </a:lnTo>
                <a:lnTo>
                  <a:pt x="2430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43276" y="725280"/>
            <a:ext cx="2571750" cy="1080770"/>
          </a:xfrm>
          <a:custGeom>
            <a:avLst/>
            <a:gdLst/>
            <a:ahLst/>
            <a:cxnLst/>
            <a:rect l="l" t="t" r="r" b="b"/>
            <a:pathLst>
              <a:path w="2571750" h="1080770">
                <a:moveTo>
                  <a:pt x="0" y="141224"/>
                </a:moveTo>
                <a:lnTo>
                  <a:pt x="7201" y="96593"/>
                </a:lnTo>
                <a:lnTo>
                  <a:pt x="27253" y="57826"/>
                </a:lnTo>
                <a:lnTo>
                  <a:pt x="57826" y="27253"/>
                </a:lnTo>
                <a:lnTo>
                  <a:pt x="96593" y="7201"/>
                </a:lnTo>
                <a:lnTo>
                  <a:pt x="141224" y="0"/>
                </a:lnTo>
                <a:lnTo>
                  <a:pt x="1500124" y="0"/>
                </a:lnTo>
                <a:lnTo>
                  <a:pt x="2143125" y="0"/>
                </a:lnTo>
                <a:lnTo>
                  <a:pt x="2430399" y="0"/>
                </a:lnTo>
                <a:lnTo>
                  <a:pt x="2475042" y="7201"/>
                </a:lnTo>
                <a:lnTo>
                  <a:pt x="2513832" y="27253"/>
                </a:lnTo>
                <a:lnTo>
                  <a:pt x="2544424" y="57826"/>
                </a:lnTo>
                <a:lnTo>
                  <a:pt x="2564470" y="96593"/>
                </a:lnTo>
                <a:lnTo>
                  <a:pt x="2571623" y="141224"/>
                </a:lnTo>
                <a:lnTo>
                  <a:pt x="2571750" y="494411"/>
                </a:lnTo>
                <a:lnTo>
                  <a:pt x="2571750" y="706374"/>
                </a:lnTo>
                <a:lnTo>
                  <a:pt x="2564535" y="751018"/>
                </a:lnTo>
                <a:lnTo>
                  <a:pt x="2544452" y="789816"/>
                </a:lnTo>
                <a:lnTo>
                  <a:pt x="2513841" y="820427"/>
                </a:lnTo>
                <a:lnTo>
                  <a:pt x="2475043" y="840510"/>
                </a:lnTo>
                <a:lnTo>
                  <a:pt x="2430399" y="847725"/>
                </a:lnTo>
                <a:lnTo>
                  <a:pt x="2143125" y="847725"/>
                </a:lnTo>
                <a:lnTo>
                  <a:pt x="2556510" y="1080262"/>
                </a:lnTo>
                <a:lnTo>
                  <a:pt x="1500124" y="847725"/>
                </a:lnTo>
                <a:lnTo>
                  <a:pt x="141224" y="847725"/>
                </a:lnTo>
                <a:lnTo>
                  <a:pt x="96593" y="840510"/>
                </a:lnTo>
                <a:lnTo>
                  <a:pt x="57826" y="820427"/>
                </a:lnTo>
                <a:lnTo>
                  <a:pt x="27253" y="789816"/>
                </a:lnTo>
                <a:lnTo>
                  <a:pt x="7201" y="751018"/>
                </a:lnTo>
                <a:lnTo>
                  <a:pt x="0" y="706374"/>
                </a:lnTo>
                <a:lnTo>
                  <a:pt x="0" y="494411"/>
                </a:lnTo>
                <a:lnTo>
                  <a:pt x="0" y="14122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63672" y="833307"/>
            <a:ext cx="229235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10" dirty="0">
                <a:latin typeface="Gulim"/>
                <a:cs typeface="Gulim"/>
              </a:rPr>
              <a:t>이체자료를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은행으로</a:t>
            </a:r>
            <a:endParaRPr sz="1300">
              <a:latin typeface="Gulim"/>
              <a:cs typeface="Gulim"/>
            </a:endParaRPr>
          </a:p>
          <a:p>
            <a:pPr marL="133985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전송하겠습니다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 startAt="2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이체자료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은행으로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송신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6817" y="5820562"/>
            <a:ext cx="803910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0565" marR="270637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이체일이 당일일 경우 이체자료 송신을 권장하지 않습니다.  </a:t>
            </a:r>
            <a:endParaRPr lang="en-US" sz="1300" spc="-5" dirty="0" smtClean="0">
              <a:latin typeface="Gulim"/>
              <a:cs typeface="Gulim"/>
            </a:endParaRPr>
          </a:p>
          <a:p>
            <a:pPr marL="710565" marR="2706370">
              <a:lnSpc>
                <a:spcPct val="100000"/>
              </a:lnSpc>
              <a:spcBef>
                <a:spcPts val="95"/>
              </a:spcBef>
            </a:pPr>
            <a:r>
              <a:rPr sz="1300" spc="-5" dirty="0" err="1" smtClean="0">
                <a:latin typeface="Gulim"/>
                <a:cs typeface="Gulim"/>
              </a:rPr>
              <a:t>이체일로부터</a:t>
            </a:r>
            <a:r>
              <a:rPr sz="1300" spc="-5" dirty="0" smtClean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1~2일전에 이체자료 송신하실 것을</a:t>
            </a:r>
            <a:r>
              <a:rPr sz="1300" spc="4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권장합니다.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0062" y="5738812"/>
            <a:ext cx="8072755" cy="619125"/>
          </a:xfrm>
          <a:custGeom>
            <a:avLst/>
            <a:gdLst/>
            <a:ahLst/>
            <a:cxnLst/>
            <a:rect l="l" t="t" r="r" b="b"/>
            <a:pathLst>
              <a:path w="8072755" h="619125">
                <a:moveTo>
                  <a:pt x="0" y="103187"/>
                </a:moveTo>
                <a:lnTo>
                  <a:pt x="8109" y="63023"/>
                </a:lnTo>
                <a:lnTo>
                  <a:pt x="30224" y="30224"/>
                </a:lnTo>
                <a:lnTo>
                  <a:pt x="63023" y="8109"/>
                </a:lnTo>
                <a:lnTo>
                  <a:pt x="103187" y="0"/>
                </a:lnTo>
                <a:lnTo>
                  <a:pt x="7969186" y="0"/>
                </a:lnTo>
                <a:lnTo>
                  <a:pt x="8009376" y="8109"/>
                </a:lnTo>
                <a:lnTo>
                  <a:pt x="8042195" y="30224"/>
                </a:lnTo>
                <a:lnTo>
                  <a:pt x="8064323" y="63023"/>
                </a:lnTo>
                <a:lnTo>
                  <a:pt x="8072437" y="103187"/>
                </a:lnTo>
                <a:lnTo>
                  <a:pt x="8072437" y="515937"/>
                </a:lnTo>
                <a:lnTo>
                  <a:pt x="8064323" y="556101"/>
                </a:lnTo>
                <a:lnTo>
                  <a:pt x="8042195" y="588900"/>
                </a:lnTo>
                <a:lnTo>
                  <a:pt x="8009376" y="611015"/>
                </a:lnTo>
                <a:lnTo>
                  <a:pt x="7969186" y="619125"/>
                </a:lnTo>
                <a:lnTo>
                  <a:pt x="103187" y="619125"/>
                </a:lnTo>
                <a:lnTo>
                  <a:pt x="63023" y="611015"/>
                </a:lnTo>
                <a:lnTo>
                  <a:pt x="30224" y="588900"/>
                </a:lnTo>
                <a:lnTo>
                  <a:pt x="8109" y="556101"/>
                </a:lnTo>
                <a:lnTo>
                  <a:pt x="0" y="515937"/>
                </a:lnTo>
                <a:lnTo>
                  <a:pt x="0" y="10318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6912" y="5621337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6912" y="5751512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75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58</a:t>
            </a:fld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8060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7025" y="1730891"/>
            <a:ext cx="730250" cy="271780"/>
          </a:xfrm>
          <a:custGeom>
            <a:avLst/>
            <a:gdLst/>
            <a:ahLst/>
            <a:cxnLst/>
            <a:rect l="l" t="t" r="r" b="b"/>
            <a:pathLst>
              <a:path w="730250" h="271780">
                <a:moveTo>
                  <a:pt x="0" y="271462"/>
                </a:moveTo>
                <a:lnTo>
                  <a:pt x="730250" y="271462"/>
                </a:lnTo>
                <a:lnTo>
                  <a:pt x="730250" y="0"/>
                </a:lnTo>
                <a:lnTo>
                  <a:pt x="0" y="0"/>
                </a:lnTo>
                <a:lnTo>
                  <a:pt x="0" y="27146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4592" y="1002228"/>
            <a:ext cx="2694940" cy="892810"/>
          </a:xfrm>
          <a:custGeom>
            <a:avLst/>
            <a:gdLst/>
            <a:ahLst/>
            <a:cxnLst/>
            <a:rect l="l" t="t" r="r" b="b"/>
            <a:pathLst>
              <a:path w="2694940" h="892810">
                <a:moveTo>
                  <a:pt x="1194308" y="687324"/>
                </a:moveTo>
                <a:lnTo>
                  <a:pt x="551307" y="687324"/>
                </a:lnTo>
                <a:lnTo>
                  <a:pt x="0" y="892810"/>
                </a:lnTo>
                <a:lnTo>
                  <a:pt x="1194308" y="687324"/>
                </a:lnTo>
                <a:close/>
              </a:path>
              <a:path w="2694940" h="892810">
                <a:moveTo>
                  <a:pt x="2579878" y="0"/>
                </a:moveTo>
                <a:lnTo>
                  <a:pt x="237236" y="0"/>
                </a:lnTo>
                <a:lnTo>
                  <a:pt x="192655" y="8987"/>
                </a:lnTo>
                <a:lnTo>
                  <a:pt x="156241" y="33512"/>
                </a:lnTo>
                <a:lnTo>
                  <a:pt x="131687" y="69919"/>
                </a:lnTo>
                <a:lnTo>
                  <a:pt x="122681" y="114553"/>
                </a:lnTo>
                <a:lnTo>
                  <a:pt x="122681" y="572770"/>
                </a:lnTo>
                <a:lnTo>
                  <a:pt x="131687" y="617350"/>
                </a:lnTo>
                <a:lnTo>
                  <a:pt x="156241" y="653764"/>
                </a:lnTo>
                <a:lnTo>
                  <a:pt x="192655" y="678318"/>
                </a:lnTo>
                <a:lnTo>
                  <a:pt x="237236" y="687324"/>
                </a:lnTo>
                <a:lnTo>
                  <a:pt x="2579878" y="687324"/>
                </a:lnTo>
                <a:lnTo>
                  <a:pt x="2624458" y="678318"/>
                </a:lnTo>
                <a:lnTo>
                  <a:pt x="2660872" y="653764"/>
                </a:lnTo>
                <a:lnTo>
                  <a:pt x="2685426" y="617350"/>
                </a:lnTo>
                <a:lnTo>
                  <a:pt x="2694432" y="572770"/>
                </a:lnTo>
                <a:lnTo>
                  <a:pt x="2694432" y="114553"/>
                </a:lnTo>
                <a:lnTo>
                  <a:pt x="2685426" y="69919"/>
                </a:lnTo>
                <a:lnTo>
                  <a:pt x="2660872" y="33512"/>
                </a:lnTo>
                <a:lnTo>
                  <a:pt x="2624458" y="8987"/>
                </a:lnTo>
                <a:lnTo>
                  <a:pt x="2579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94592" y="1002228"/>
            <a:ext cx="2694940" cy="892810"/>
          </a:xfrm>
          <a:custGeom>
            <a:avLst/>
            <a:gdLst/>
            <a:ahLst/>
            <a:cxnLst/>
            <a:rect l="l" t="t" r="r" b="b"/>
            <a:pathLst>
              <a:path w="2694940" h="892810">
                <a:moveTo>
                  <a:pt x="122681" y="114553"/>
                </a:moveTo>
                <a:lnTo>
                  <a:pt x="131687" y="69919"/>
                </a:lnTo>
                <a:lnTo>
                  <a:pt x="156241" y="33512"/>
                </a:lnTo>
                <a:lnTo>
                  <a:pt x="192655" y="8987"/>
                </a:lnTo>
                <a:lnTo>
                  <a:pt x="237236" y="0"/>
                </a:lnTo>
                <a:lnTo>
                  <a:pt x="551307" y="0"/>
                </a:lnTo>
                <a:lnTo>
                  <a:pt x="1194308" y="0"/>
                </a:lnTo>
                <a:lnTo>
                  <a:pt x="2579878" y="0"/>
                </a:lnTo>
                <a:lnTo>
                  <a:pt x="2624458" y="8987"/>
                </a:lnTo>
                <a:lnTo>
                  <a:pt x="2660872" y="33512"/>
                </a:lnTo>
                <a:lnTo>
                  <a:pt x="2685426" y="69919"/>
                </a:lnTo>
                <a:lnTo>
                  <a:pt x="2694432" y="114553"/>
                </a:lnTo>
                <a:lnTo>
                  <a:pt x="2694432" y="400938"/>
                </a:lnTo>
                <a:lnTo>
                  <a:pt x="2694432" y="572770"/>
                </a:lnTo>
                <a:lnTo>
                  <a:pt x="2685426" y="617350"/>
                </a:lnTo>
                <a:lnTo>
                  <a:pt x="2660872" y="653764"/>
                </a:lnTo>
                <a:lnTo>
                  <a:pt x="2624458" y="678318"/>
                </a:lnTo>
                <a:lnTo>
                  <a:pt x="2579878" y="687324"/>
                </a:lnTo>
                <a:lnTo>
                  <a:pt x="1194308" y="687324"/>
                </a:lnTo>
                <a:lnTo>
                  <a:pt x="0" y="892810"/>
                </a:lnTo>
                <a:lnTo>
                  <a:pt x="551307" y="687324"/>
                </a:lnTo>
                <a:lnTo>
                  <a:pt x="237236" y="687324"/>
                </a:lnTo>
                <a:lnTo>
                  <a:pt x="192655" y="678318"/>
                </a:lnTo>
                <a:lnTo>
                  <a:pt x="156241" y="653764"/>
                </a:lnTo>
                <a:lnTo>
                  <a:pt x="131687" y="617350"/>
                </a:lnTo>
                <a:lnTo>
                  <a:pt x="122681" y="572770"/>
                </a:lnTo>
                <a:lnTo>
                  <a:pt x="122681" y="400938"/>
                </a:lnTo>
                <a:lnTo>
                  <a:pt x="122681" y="114553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3740" y="342391"/>
            <a:ext cx="4735195" cy="1134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 indent="-276225">
              <a:lnSpc>
                <a:spcPct val="100000"/>
              </a:lnSpc>
              <a:spcBef>
                <a:spcPts val="100"/>
              </a:spcBef>
              <a:buAutoNum type="arabicPeriod" startAt="6"/>
              <a:tabLst>
                <a:tab pos="288925" algn="l"/>
              </a:tabLst>
            </a:pPr>
            <a:r>
              <a:rPr sz="1800" b="1" spc="-20" dirty="0">
                <a:latin typeface="Malgun Gothic"/>
                <a:cs typeface="Malgun Gothic"/>
              </a:rPr>
              <a:t>이체자료 </a:t>
            </a:r>
            <a:r>
              <a:rPr sz="1800" b="1" spc="-10" dirty="0">
                <a:latin typeface="Malgun Gothic"/>
                <a:cs typeface="Malgun Gothic"/>
              </a:rPr>
              <a:t>생성 </a:t>
            </a:r>
            <a:r>
              <a:rPr sz="1800" b="1" dirty="0">
                <a:latin typeface="Malgun Gothic"/>
                <a:cs typeface="Malgun Gothic"/>
              </a:rPr>
              <a:t>및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425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  <a:p>
            <a:pPr>
              <a:lnSpc>
                <a:spcPct val="100000"/>
              </a:lnSpc>
              <a:buFont typeface="Malgun Gothic"/>
              <a:buAutoNum type="arabicPeriod" startAt="6"/>
            </a:pPr>
            <a:endParaRPr sz="1800">
              <a:latin typeface="Times New Roman"/>
              <a:cs typeface="Times New Roman"/>
            </a:endParaRPr>
          </a:p>
          <a:p>
            <a:pPr marL="2661920" lvl="1" indent="-149225">
              <a:lnSpc>
                <a:spcPct val="100000"/>
              </a:lnSpc>
              <a:spcBef>
                <a:spcPts val="1380"/>
              </a:spcBef>
              <a:buFont typeface="Constantia"/>
              <a:buAutoNum type="arabicPeriod"/>
              <a:tabLst>
                <a:tab pos="2662555" algn="l"/>
              </a:tabLst>
            </a:pPr>
            <a:r>
              <a:rPr sz="1300" spc="-5" dirty="0">
                <a:latin typeface="Gulim"/>
                <a:cs typeface="Gulim"/>
              </a:rPr>
              <a:t>은행으로 전송할</a:t>
            </a:r>
            <a:r>
              <a:rPr sz="1300" spc="-2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이체자료를</a:t>
            </a:r>
            <a:endParaRPr sz="1300">
              <a:latin typeface="Gulim"/>
              <a:cs typeface="Gulim"/>
            </a:endParaRPr>
          </a:p>
          <a:p>
            <a:pPr marL="2501265" algn="ctr">
              <a:lnSpc>
                <a:spcPct val="100000"/>
              </a:lnSpc>
              <a:spcBef>
                <a:spcPts val="5"/>
              </a:spcBef>
            </a:pPr>
            <a:r>
              <a:rPr sz="1300" spc="-10" dirty="0">
                <a:latin typeface="Gulim"/>
                <a:cs typeface="Gulim"/>
              </a:rPr>
              <a:t>이체일자별로 </a:t>
            </a:r>
            <a:r>
              <a:rPr sz="1300" spc="-5" dirty="0">
                <a:latin typeface="Gulim"/>
                <a:cs typeface="Gulim"/>
              </a:rPr>
              <a:t>선택</a:t>
            </a:r>
            <a:r>
              <a:rPr sz="1300" spc="-20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00951" y="2013775"/>
            <a:ext cx="762000" cy="209550"/>
          </a:xfrm>
          <a:custGeom>
            <a:avLst/>
            <a:gdLst/>
            <a:ahLst/>
            <a:cxnLst/>
            <a:rect l="l" t="t" r="r" b="b"/>
            <a:pathLst>
              <a:path w="762000" h="209550">
                <a:moveTo>
                  <a:pt x="0" y="209550"/>
                </a:moveTo>
                <a:lnTo>
                  <a:pt x="762000" y="209550"/>
                </a:lnTo>
                <a:lnTo>
                  <a:pt x="762000" y="0"/>
                </a:lnTo>
                <a:lnTo>
                  <a:pt x="0" y="0"/>
                </a:lnTo>
                <a:lnTo>
                  <a:pt x="0" y="20955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72251" y="2123376"/>
            <a:ext cx="1143000" cy="600075"/>
          </a:xfrm>
          <a:custGeom>
            <a:avLst/>
            <a:gdLst/>
            <a:ahLst/>
            <a:cxnLst/>
            <a:rect l="l" t="t" r="r" b="b"/>
            <a:pathLst>
              <a:path w="1143000" h="600075">
                <a:moveTo>
                  <a:pt x="1071499" y="171450"/>
                </a:moveTo>
                <a:lnTo>
                  <a:pt x="71374" y="171450"/>
                </a:lnTo>
                <a:lnTo>
                  <a:pt x="43559" y="177047"/>
                </a:lnTo>
                <a:lnTo>
                  <a:pt x="20875" y="192325"/>
                </a:lnTo>
                <a:lnTo>
                  <a:pt x="5597" y="215009"/>
                </a:lnTo>
                <a:lnTo>
                  <a:pt x="0" y="242824"/>
                </a:lnTo>
                <a:lnTo>
                  <a:pt x="0" y="528574"/>
                </a:lnTo>
                <a:lnTo>
                  <a:pt x="5597" y="556408"/>
                </a:lnTo>
                <a:lnTo>
                  <a:pt x="20875" y="579135"/>
                </a:lnTo>
                <a:lnTo>
                  <a:pt x="43559" y="594457"/>
                </a:lnTo>
                <a:lnTo>
                  <a:pt x="71374" y="600075"/>
                </a:lnTo>
                <a:lnTo>
                  <a:pt x="1071499" y="600075"/>
                </a:lnTo>
                <a:lnTo>
                  <a:pt x="1099333" y="594457"/>
                </a:lnTo>
                <a:lnTo>
                  <a:pt x="1122060" y="579135"/>
                </a:lnTo>
                <a:lnTo>
                  <a:pt x="1137382" y="556408"/>
                </a:lnTo>
                <a:lnTo>
                  <a:pt x="1143000" y="528574"/>
                </a:lnTo>
                <a:lnTo>
                  <a:pt x="1143000" y="242824"/>
                </a:lnTo>
                <a:lnTo>
                  <a:pt x="1137382" y="215009"/>
                </a:lnTo>
                <a:lnTo>
                  <a:pt x="1122060" y="192325"/>
                </a:lnTo>
                <a:lnTo>
                  <a:pt x="1099333" y="177047"/>
                </a:lnTo>
                <a:lnTo>
                  <a:pt x="1071499" y="171450"/>
                </a:lnTo>
                <a:close/>
              </a:path>
              <a:path w="1143000" h="600075">
                <a:moveTo>
                  <a:pt x="1115059" y="0"/>
                </a:moveTo>
                <a:lnTo>
                  <a:pt x="666750" y="171450"/>
                </a:lnTo>
                <a:lnTo>
                  <a:pt x="952500" y="171450"/>
                </a:lnTo>
                <a:lnTo>
                  <a:pt x="1115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72251" y="2123376"/>
            <a:ext cx="1143000" cy="600075"/>
          </a:xfrm>
          <a:custGeom>
            <a:avLst/>
            <a:gdLst/>
            <a:ahLst/>
            <a:cxnLst/>
            <a:rect l="l" t="t" r="r" b="b"/>
            <a:pathLst>
              <a:path w="1143000" h="600075">
                <a:moveTo>
                  <a:pt x="0" y="242824"/>
                </a:moveTo>
                <a:lnTo>
                  <a:pt x="5597" y="215009"/>
                </a:lnTo>
                <a:lnTo>
                  <a:pt x="20875" y="192325"/>
                </a:lnTo>
                <a:lnTo>
                  <a:pt x="43559" y="177047"/>
                </a:lnTo>
                <a:lnTo>
                  <a:pt x="71374" y="171450"/>
                </a:lnTo>
                <a:lnTo>
                  <a:pt x="666750" y="171450"/>
                </a:lnTo>
                <a:lnTo>
                  <a:pt x="1115059" y="0"/>
                </a:lnTo>
                <a:lnTo>
                  <a:pt x="952500" y="171450"/>
                </a:lnTo>
                <a:lnTo>
                  <a:pt x="1071499" y="171450"/>
                </a:lnTo>
                <a:lnTo>
                  <a:pt x="1099333" y="177047"/>
                </a:lnTo>
                <a:lnTo>
                  <a:pt x="1122060" y="192325"/>
                </a:lnTo>
                <a:lnTo>
                  <a:pt x="1137382" y="215009"/>
                </a:lnTo>
                <a:lnTo>
                  <a:pt x="1143000" y="242824"/>
                </a:lnTo>
                <a:lnTo>
                  <a:pt x="1143000" y="350012"/>
                </a:lnTo>
                <a:lnTo>
                  <a:pt x="1143000" y="528574"/>
                </a:lnTo>
                <a:lnTo>
                  <a:pt x="1137382" y="556408"/>
                </a:lnTo>
                <a:lnTo>
                  <a:pt x="1122060" y="579135"/>
                </a:lnTo>
                <a:lnTo>
                  <a:pt x="1099333" y="594457"/>
                </a:lnTo>
                <a:lnTo>
                  <a:pt x="1071499" y="600075"/>
                </a:lnTo>
                <a:lnTo>
                  <a:pt x="952500" y="600075"/>
                </a:lnTo>
                <a:lnTo>
                  <a:pt x="666750" y="600075"/>
                </a:lnTo>
                <a:lnTo>
                  <a:pt x="71374" y="600075"/>
                </a:lnTo>
                <a:lnTo>
                  <a:pt x="43559" y="594457"/>
                </a:lnTo>
                <a:lnTo>
                  <a:pt x="20875" y="579135"/>
                </a:lnTo>
                <a:lnTo>
                  <a:pt x="5597" y="556408"/>
                </a:lnTo>
                <a:lnTo>
                  <a:pt x="0" y="528574"/>
                </a:lnTo>
                <a:lnTo>
                  <a:pt x="0" y="350012"/>
                </a:lnTo>
                <a:lnTo>
                  <a:pt x="0" y="24282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172961" y="2391854"/>
            <a:ext cx="888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조회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59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40" y="1268639"/>
            <a:ext cx="51435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293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1.</a:t>
            </a:r>
            <a:r>
              <a:rPr sz="1800" b="1" spc="-114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로그인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비밀번호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변경</a:t>
            </a:r>
            <a:r>
              <a:rPr sz="1800" b="1" spc="-125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98619" y="2814637"/>
            <a:ext cx="809625" cy="189230"/>
          </a:xfrm>
          <a:custGeom>
            <a:avLst/>
            <a:gdLst/>
            <a:ahLst/>
            <a:cxnLst/>
            <a:rect l="l" t="t" r="r" b="b"/>
            <a:pathLst>
              <a:path w="809625" h="189230">
                <a:moveTo>
                  <a:pt x="0" y="188912"/>
                </a:moveTo>
                <a:lnTo>
                  <a:pt x="809625" y="188912"/>
                </a:lnTo>
                <a:lnTo>
                  <a:pt x="809625" y="0"/>
                </a:lnTo>
                <a:lnTo>
                  <a:pt x="0" y="0"/>
                </a:lnTo>
                <a:lnTo>
                  <a:pt x="0" y="1889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37857" y="3861261"/>
            <a:ext cx="849630" cy="227329"/>
          </a:xfrm>
          <a:custGeom>
            <a:avLst/>
            <a:gdLst/>
            <a:ahLst/>
            <a:cxnLst/>
            <a:rect l="l" t="t" r="r" b="b"/>
            <a:pathLst>
              <a:path w="849629" h="227329">
                <a:moveTo>
                  <a:pt x="0" y="227012"/>
                </a:moveTo>
                <a:lnTo>
                  <a:pt x="849312" y="227012"/>
                </a:lnTo>
                <a:lnTo>
                  <a:pt x="849312" y="0"/>
                </a:lnTo>
                <a:lnTo>
                  <a:pt x="0" y="0"/>
                </a:lnTo>
                <a:lnTo>
                  <a:pt x="0" y="2270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84470" y="1905000"/>
            <a:ext cx="1954530" cy="993775"/>
          </a:xfrm>
          <a:custGeom>
            <a:avLst/>
            <a:gdLst/>
            <a:ahLst/>
            <a:cxnLst/>
            <a:rect l="l" t="t" r="r" b="b"/>
            <a:pathLst>
              <a:path w="1954529" h="993775">
                <a:moveTo>
                  <a:pt x="814197" y="714375"/>
                </a:moveTo>
                <a:lnTo>
                  <a:pt x="325627" y="714375"/>
                </a:lnTo>
                <a:lnTo>
                  <a:pt x="36449" y="993775"/>
                </a:lnTo>
                <a:lnTo>
                  <a:pt x="814197" y="714375"/>
                </a:lnTo>
                <a:close/>
              </a:path>
              <a:path w="1954529" h="993775">
                <a:moveTo>
                  <a:pt x="1835023" y="0"/>
                </a:moveTo>
                <a:lnTo>
                  <a:pt x="118999" y="0"/>
                </a:lnTo>
                <a:lnTo>
                  <a:pt x="72651" y="9362"/>
                </a:lnTo>
                <a:lnTo>
                  <a:pt x="34829" y="34893"/>
                </a:lnTo>
                <a:lnTo>
                  <a:pt x="9342" y="72759"/>
                </a:lnTo>
                <a:lnTo>
                  <a:pt x="0" y="119125"/>
                </a:lnTo>
                <a:lnTo>
                  <a:pt x="25" y="595376"/>
                </a:lnTo>
                <a:lnTo>
                  <a:pt x="9342" y="641615"/>
                </a:lnTo>
                <a:lnTo>
                  <a:pt x="34829" y="679481"/>
                </a:lnTo>
                <a:lnTo>
                  <a:pt x="72651" y="705012"/>
                </a:lnTo>
                <a:lnTo>
                  <a:pt x="118999" y="714375"/>
                </a:lnTo>
                <a:lnTo>
                  <a:pt x="1835023" y="714375"/>
                </a:lnTo>
                <a:lnTo>
                  <a:pt x="1881389" y="705012"/>
                </a:lnTo>
                <a:lnTo>
                  <a:pt x="1919255" y="679481"/>
                </a:lnTo>
                <a:lnTo>
                  <a:pt x="1944786" y="641615"/>
                </a:lnTo>
                <a:lnTo>
                  <a:pt x="1954123" y="595376"/>
                </a:lnTo>
                <a:lnTo>
                  <a:pt x="1954149" y="119125"/>
                </a:lnTo>
                <a:lnTo>
                  <a:pt x="1944786" y="72759"/>
                </a:lnTo>
                <a:lnTo>
                  <a:pt x="1919255" y="34893"/>
                </a:lnTo>
                <a:lnTo>
                  <a:pt x="1881389" y="9362"/>
                </a:lnTo>
                <a:lnTo>
                  <a:pt x="18350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84470" y="1905000"/>
            <a:ext cx="1954530" cy="993775"/>
          </a:xfrm>
          <a:custGeom>
            <a:avLst/>
            <a:gdLst/>
            <a:ahLst/>
            <a:cxnLst/>
            <a:rect l="l" t="t" r="r" b="b"/>
            <a:pathLst>
              <a:path w="1954529" h="993775">
                <a:moveTo>
                  <a:pt x="0" y="119125"/>
                </a:moveTo>
                <a:lnTo>
                  <a:pt x="9342" y="72759"/>
                </a:lnTo>
                <a:lnTo>
                  <a:pt x="34829" y="34893"/>
                </a:lnTo>
                <a:lnTo>
                  <a:pt x="72651" y="9362"/>
                </a:lnTo>
                <a:lnTo>
                  <a:pt x="118999" y="0"/>
                </a:lnTo>
                <a:lnTo>
                  <a:pt x="325627" y="0"/>
                </a:lnTo>
                <a:lnTo>
                  <a:pt x="814197" y="0"/>
                </a:lnTo>
                <a:lnTo>
                  <a:pt x="1835023" y="0"/>
                </a:lnTo>
                <a:lnTo>
                  <a:pt x="1881389" y="9362"/>
                </a:lnTo>
                <a:lnTo>
                  <a:pt x="1919255" y="34893"/>
                </a:lnTo>
                <a:lnTo>
                  <a:pt x="1944786" y="72759"/>
                </a:lnTo>
                <a:lnTo>
                  <a:pt x="1954149" y="119125"/>
                </a:lnTo>
                <a:lnTo>
                  <a:pt x="1954149" y="416687"/>
                </a:lnTo>
                <a:lnTo>
                  <a:pt x="1954149" y="595376"/>
                </a:lnTo>
                <a:lnTo>
                  <a:pt x="1944786" y="641615"/>
                </a:lnTo>
                <a:lnTo>
                  <a:pt x="1919255" y="679481"/>
                </a:lnTo>
                <a:lnTo>
                  <a:pt x="1881389" y="705012"/>
                </a:lnTo>
                <a:lnTo>
                  <a:pt x="1835023" y="714375"/>
                </a:lnTo>
                <a:lnTo>
                  <a:pt x="814197" y="714375"/>
                </a:lnTo>
                <a:lnTo>
                  <a:pt x="36449" y="993775"/>
                </a:lnTo>
                <a:lnTo>
                  <a:pt x="325627" y="714375"/>
                </a:lnTo>
                <a:lnTo>
                  <a:pt x="118999" y="714375"/>
                </a:lnTo>
                <a:lnTo>
                  <a:pt x="72651" y="705012"/>
                </a:lnTo>
                <a:lnTo>
                  <a:pt x="34829" y="679481"/>
                </a:lnTo>
                <a:lnTo>
                  <a:pt x="9342" y="641615"/>
                </a:lnTo>
                <a:lnTo>
                  <a:pt x="0" y="595249"/>
                </a:lnTo>
                <a:lnTo>
                  <a:pt x="0" y="416687"/>
                </a:lnTo>
                <a:lnTo>
                  <a:pt x="0" y="119125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98897" y="2045716"/>
            <a:ext cx="151130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현재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비밀번호</a:t>
            </a:r>
            <a:endParaRPr sz="1300">
              <a:latin typeface="Gulim"/>
              <a:cs typeface="Gulim"/>
            </a:endParaRPr>
          </a:p>
          <a:p>
            <a:pPr marL="175260">
              <a:lnSpc>
                <a:spcPct val="100000"/>
              </a:lnSpc>
            </a:pPr>
            <a:r>
              <a:rPr sz="1300" spc="-5" dirty="0">
                <a:latin typeface="Constantia"/>
                <a:cs typeface="Constantia"/>
              </a:rPr>
              <a:t>1111 </a:t>
            </a:r>
            <a:r>
              <a:rPr sz="1300" spc="-5" dirty="0">
                <a:latin typeface="Gulim"/>
                <a:cs typeface="Gulim"/>
              </a:rPr>
              <a:t>을</a:t>
            </a:r>
            <a:r>
              <a:rPr sz="1300" spc="-15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50356" y="3978673"/>
            <a:ext cx="1262380" cy="793750"/>
          </a:xfrm>
          <a:custGeom>
            <a:avLst/>
            <a:gdLst/>
            <a:ahLst/>
            <a:cxnLst/>
            <a:rect l="l" t="t" r="r" b="b"/>
            <a:pathLst>
              <a:path w="1262379" h="793750">
                <a:moveTo>
                  <a:pt x="1166749" y="222250"/>
                </a:moveTo>
                <a:lnTo>
                  <a:pt x="95250" y="222250"/>
                </a:lnTo>
                <a:lnTo>
                  <a:pt x="58185" y="229739"/>
                </a:lnTo>
                <a:lnTo>
                  <a:pt x="27908" y="250158"/>
                </a:lnTo>
                <a:lnTo>
                  <a:pt x="7489" y="280435"/>
                </a:lnTo>
                <a:lnTo>
                  <a:pt x="0" y="317500"/>
                </a:lnTo>
                <a:lnTo>
                  <a:pt x="0" y="698500"/>
                </a:lnTo>
                <a:lnTo>
                  <a:pt x="7489" y="735564"/>
                </a:lnTo>
                <a:lnTo>
                  <a:pt x="27908" y="765841"/>
                </a:lnTo>
                <a:lnTo>
                  <a:pt x="58185" y="786260"/>
                </a:lnTo>
                <a:lnTo>
                  <a:pt x="95250" y="793750"/>
                </a:lnTo>
                <a:lnTo>
                  <a:pt x="1166749" y="793750"/>
                </a:lnTo>
                <a:lnTo>
                  <a:pt x="1203886" y="786260"/>
                </a:lnTo>
                <a:lnTo>
                  <a:pt x="1234201" y="765841"/>
                </a:lnTo>
                <a:lnTo>
                  <a:pt x="1254634" y="735564"/>
                </a:lnTo>
                <a:lnTo>
                  <a:pt x="1262126" y="698500"/>
                </a:lnTo>
                <a:lnTo>
                  <a:pt x="1262126" y="317500"/>
                </a:lnTo>
                <a:lnTo>
                  <a:pt x="1254634" y="280435"/>
                </a:lnTo>
                <a:lnTo>
                  <a:pt x="1234201" y="250158"/>
                </a:lnTo>
                <a:lnTo>
                  <a:pt x="1203886" y="229739"/>
                </a:lnTo>
                <a:lnTo>
                  <a:pt x="1166749" y="222250"/>
                </a:lnTo>
                <a:close/>
              </a:path>
              <a:path w="1262379" h="793750">
                <a:moveTo>
                  <a:pt x="1228725" y="0"/>
                </a:moveTo>
                <a:lnTo>
                  <a:pt x="736219" y="222250"/>
                </a:lnTo>
                <a:lnTo>
                  <a:pt x="1051687" y="222250"/>
                </a:lnTo>
                <a:lnTo>
                  <a:pt x="1228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50356" y="3981911"/>
            <a:ext cx="1262380" cy="793750"/>
          </a:xfrm>
          <a:custGeom>
            <a:avLst/>
            <a:gdLst/>
            <a:ahLst/>
            <a:cxnLst/>
            <a:rect l="l" t="t" r="r" b="b"/>
            <a:pathLst>
              <a:path w="1262379" h="793750">
                <a:moveTo>
                  <a:pt x="0" y="317500"/>
                </a:moveTo>
                <a:lnTo>
                  <a:pt x="7489" y="280435"/>
                </a:lnTo>
                <a:lnTo>
                  <a:pt x="27908" y="250158"/>
                </a:lnTo>
                <a:lnTo>
                  <a:pt x="58185" y="229739"/>
                </a:lnTo>
                <a:lnTo>
                  <a:pt x="95250" y="222250"/>
                </a:lnTo>
                <a:lnTo>
                  <a:pt x="736219" y="222250"/>
                </a:lnTo>
                <a:lnTo>
                  <a:pt x="1228725" y="0"/>
                </a:lnTo>
                <a:lnTo>
                  <a:pt x="1051687" y="222250"/>
                </a:lnTo>
                <a:lnTo>
                  <a:pt x="1166749" y="222250"/>
                </a:lnTo>
                <a:lnTo>
                  <a:pt x="1203886" y="229739"/>
                </a:lnTo>
                <a:lnTo>
                  <a:pt x="1234201" y="250158"/>
                </a:lnTo>
                <a:lnTo>
                  <a:pt x="1254634" y="280435"/>
                </a:lnTo>
                <a:lnTo>
                  <a:pt x="1262126" y="317500"/>
                </a:lnTo>
                <a:lnTo>
                  <a:pt x="1262126" y="460375"/>
                </a:lnTo>
                <a:lnTo>
                  <a:pt x="1262126" y="698500"/>
                </a:lnTo>
                <a:lnTo>
                  <a:pt x="1254634" y="735564"/>
                </a:lnTo>
                <a:lnTo>
                  <a:pt x="1234201" y="765841"/>
                </a:lnTo>
                <a:lnTo>
                  <a:pt x="1203886" y="786260"/>
                </a:lnTo>
                <a:lnTo>
                  <a:pt x="1166749" y="793750"/>
                </a:lnTo>
                <a:lnTo>
                  <a:pt x="1051687" y="793750"/>
                </a:lnTo>
                <a:lnTo>
                  <a:pt x="736219" y="793750"/>
                </a:lnTo>
                <a:lnTo>
                  <a:pt x="95250" y="793750"/>
                </a:lnTo>
                <a:lnTo>
                  <a:pt x="58185" y="786260"/>
                </a:lnTo>
                <a:lnTo>
                  <a:pt x="27908" y="765841"/>
                </a:lnTo>
                <a:lnTo>
                  <a:pt x="7489" y="735564"/>
                </a:lnTo>
                <a:lnTo>
                  <a:pt x="0" y="698500"/>
                </a:lnTo>
                <a:lnTo>
                  <a:pt x="0" y="460375"/>
                </a:lnTo>
                <a:lnTo>
                  <a:pt x="0" y="3175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657416" y="4369832"/>
            <a:ext cx="883919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 </a:t>
            </a:r>
            <a:r>
              <a:rPr sz="1300" spc="-5" dirty="0">
                <a:latin typeface="Gulim"/>
                <a:cs typeface="Gulim"/>
              </a:rPr>
              <a:t>확인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95444" y="3157537"/>
            <a:ext cx="809625" cy="189230"/>
          </a:xfrm>
          <a:custGeom>
            <a:avLst/>
            <a:gdLst/>
            <a:ahLst/>
            <a:cxnLst/>
            <a:rect l="l" t="t" r="r" b="b"/>
            <a:pathLst>
              <a:path w="809625" h="189230">
                <a:moveTo>
                  <a:pt x="0" y="188912"/>
                </a:moveTo>
                <a:lnTo>
                  <a:pt x="809625" y="188912"/>
                </a:lnTo>
                <a:lnTo>
                  <a:pt x="809625" y="0"/>
                </a:lnTo>
                <a:lnTo>
                  <a:pt x="0" y="0"/>
                </a:lnTo>
                <a:lnTo>
                  <a:pt x="0" y="1889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98619" y="3492563"/>
            <a:ext cx="809625" cy="189230"/>
          </a:xfrm>
          <a:custGeom>
            <a:avLst/>
            <a:gdLst/>
            <a:ahLst/>
            <a:cxnLst/>
            <a:rect l="l" t="t" r="r" b="b"/>
            <a:pathLst>
              <a:path w="809625" h="189229">
                <a:moveTo>
                  <a:pt x="0" y="188912"/>
                </a:moveTo>
                <a:lnTo>
                  <a:pt x="809625" y="188912"/>
                </a:lnTo>
                <a:lnTo>
                  <a:pt x="809625" y="0"/>
                </a:lnTo>
                <a:lnTo>
                  <a:pt x="0" y="0"/>
                </a:lnTo>
                <a:lnTo>
                  <a:pt x="0" y="1889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87594" y="3263900"/>
            <a:ext cx="1720850" cy="951230"/>
          </a:xfrm>
          <a:custGeom>
            <a:avLst/>
            <a:gdLst/>
            <a:ahLst/>
            <a:cxnLst/>
            <a:rect l="l" t="t" r="r" b="b"/>
            <a:pathLst>
              <a:path w="1720850" h="951229">
                <a:moveTo>
                  <a:pt x="0" y="0"/>
                </a:moveTo>
                <a:lnTo>
                  <a:pt x="305308" y="236474"/>
                </a:lnTo>
                <a:lnTo>
                  <a:pt x="141350" y="236600"/>
                </a:lnTo>
                <a:lnTo>
                  <a:pt x="94984" y="245889"/>
                </a:lnTo>
                <a:lnTo>
                  <a:pt x="57118" y="271383"/>
                </a:lnTo>
                <a:lnTo>
                  <a:pt x="31587" y="309235"/>
                </a:lnTo>
                <a:lnTo>
                  <a:pt x="22225" y="355600"/>
                </a:lnTo>
                <a:lnTo>
                  <a:pt x="22225" y="831850"/>
                </a:lnTo>
                <a:lnTo>
                  <a:pt x="31587" y="878216"/>
                </a:lnTo>
                <a:lnTo>
                  <a:pt x="57118" y="916082"/>
                </a:lnTo>
                <a:lnTo>
                  <a:pt x="94984" y="941613"/>
                </a:lnTo>
                <a:lnTo>
                  <a:pt x="141350" y="950976"/>
                </a:lnTo>
                <a:lnTo>
                  <a:pt x="1601724" y="950976"/>
                </a:lnTo>
                <a:lnTo>
                  <a:pt x="1648090" y="941613"/>
                </a:lnTo>
                <a:lnTo>
                  <a:pt x="1685956" y="916082"/>
                </a:lnTo>
                <a:lnTo>
                  <a:pt x="1711487" y="878216"/>
                </a:lnTo>
                <a:lnTo>
                  <a:pt x="1720850" y="831850"/>
                </a:lnTo>
                <a:lnTo>
                  <a:pt x="1720850" y="355600"/>
                </a:lnTo>
                <a:lnTo>
                  <a:pt x="1711487" y="309233"/>
                </a:lnTo>
                <a:lnTo>
                  <a:pt x="1685956" y="271367"/>
                </a:lnTo>
                <a:lnTo>
                  <a:pt x="1648090" y="245836"/>
                </a:lnTo>
                <a:lnTo>
                  <a:pt x="1601724" y="236474"/>
                </a:lnTo>
                <a:lnTo>
                  <a:pt x="729996" y="2364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87594" y="3263900"/>
            <a:ext cx="1720850" cy="951230"/>
          </a:xfrm>
          <a:custGeom>
            <a:avLst/>
            <a:gdLst/>
            <a:ahLst/>
            <a:cxnLst/>
            <a:rect l="l" t="t" r="r" b="b"/>
            <a:pathLst>
              <a:path w="1720850" h="951229">
                <a:moveTo>
                  <a:pt x="22225" y="355600"/>
                </a:moveTo>
                <a:lnTo>
                  <a:pt x="31587" y="309235"/>
                </a:lnTo>
                <a:lnTo>
                  <a:pt x="57118" y="271383"/>
                </a:lnTo>
                <a:lnTo>
                  <a:pt x="94984" y="245889"/>
                </a:lnTo>
                <a:lnTo>
                  <a:pt x="141350" y="236600"/>
                </a:lnTo>
                <a:lnTo>
                  <a:pt x="305308" y="236474"/>
                </a:lnTo>
                <a:lnTo>
                  <a:pt x="0" y="0"/>
                </a:lnTo>
                <a:lnTo>
                  <a:pt x="729996" y="236474"/>
                </a:lnTo>
                <a:lnTo>
                  <a:pt x="1601724" y="236474"/>
                </a:lnTo>
                <a:lnTo>
                  <a:pt x="1648090" y="245836"/>
                </a:lnTo>
                <a:lnTo>
                  <a:pt x="1685956" y="271367"/>
                </a:lnTo>
                <a:lnTo>
                  <a:pt x="1711487" y="309233"/>
                </a:lnTo>
                <a:lnTo>
                  <a:pt x="1720850" y="355600"/>
                </a:lnTo>
                <a:lnTo>
                  <a:pt x="1720850" y="534162"/>
                </a:lnTo>
                <a:lnTo>
                  <a:pt x="1720850" y="831850"/>
                </a:lnTo>
                <a:lnTo>
                  <a:pt x="1711487" y="878216"/>
                </a:lnTo>
                <a:lnTo>
                  <a:pt x="1685956" y="916082"/>
                </a:lnTo>
                <a:lnTo>
                  <a:pt x="1648090" y="941613"/>
                </a:lnTo>
                <a:lnTo>
                  <a:pt x="1601724" y="950976"/>
                </a:lnTo>
                <a:lnTo>
                  <a:pt x="729996" y="950976"/>
                </a:lnTo>
                <a:lnTo>
                  <a:pt x="305308" y="950976"/>
                </a:lnTo>
                <a:lnTo>
                  <a:pt x="141350" y="950976"/>
                </a:lnTo>
                <a:lnTo>
                  <a:pt x="94984" y="941613"/>
                </a:lnTo>
                <a:lnTo>
                  <a:pt x="57118" y="916082"/>
                </a:lnTo>
                <a:lnTo>
                  <a:pt x="31587" y="878216"/>
                </a:lnTo>
                <a:lnTo>
                  <a:pt x="22225" y="831850"/>
                </a:lnTo>
                <a:lnTo>
                  <a:pt x="22225" y="534162"/>
                </a:lnTo>
                <a:lnTo>
                  <a:pt x="22225" y="35560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524372" y="3641344"/>
            <a:ext cx="133921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</a:t>
            </a:r>
            <a:r>
              <a:rPr sz="1300" spc="-85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희망비밀번호를</a:t>
            </a:r>
            <a:endParaRPr sz="1300">
              <a:latin typeface="Gulim"/>
              <a:cs typeface="Gulim"/>
            </a:endParaRPr>
          </a:p>
          <a:p>
            <a:pPr marL="175260">
              <a:lnSpc>
                <a:spcPct val="100000"/>
              </a:lnSpc>
              <a:spcBef>
                <a:spcPts val="5"/>
              </a:spcBef>
            </a:pPr>
            <a:r>
              <a:rPr sz="1300" spc="-10" dirty="0">
                <a:latin typeface="Gulim"/>
                <a:cs typeface="Gulim"/>
              </a:rPr>
              <a:t>입력합니다</a:t>
            </a:r>
            <a:r>
              <a:rPr sz="1300" spc="-10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20" y="1278525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79952" y="3535072"/>
            <a:ext cx="833755" cy="138430"/>
          </a:xfrm>
          <a:custGeom>
            <a:avLst/>
            <a:gdLst/>
            <a:ahLst/>
            <a:cxnLst/>
            <a:rect l="l" t="t" r="r" b="b"/>
            <a:pathLst>
              <a:path w="833754" h="138429">
                <a:moveTo>
                  <a:pt x="0" y="138112"/>
                </a:moveTo>
                <a:lnTo>
                  <a:pt x="833437" y="138112"/>
                </a:lnTo>
                <a:lnTo>
                  <a:pt x="833437" y="0"/>
                </a:lnTo>
                <a:lnTo>
                  <a:pt x="0" y="0"/>
                </a:lnTo>
                <a:lnTo>
                  <a:pt x="0" y="1381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51076" y="2896834"/>
            <a:ext cx="1929130" cy="716280"/>
          </a:xfrm>
          <a:custGeom>
            <a:avLst/>
            <a:gdLst/>
            <a:ahLst/>
            <a:cxnLst/>
            <a:rect l="l" t="t" r="r" b="b"/>
            <a:pathLst>
              <a:path w="1929129" h="716279">
                <a:moveTo>
                  <a:pt x="1607312" y="561975"/>
                </a:moveTo>
                <a:lnTo>
                  <a:pt x="1125092" y="561975"/>
                </a:lnTo>
                <a:lnTo>
                  <a:pt x="1917446" y="716152"/>
                </a:lnTo>
                <a:lnTo>
                  <a:pt x="1607312" y="561975"/>
                </a:lnTo>
                <a:close/>
              </a:path>
              <a:path w="1929129" h="716279">
                <a:moveTo>
                  <a:pt x="1835150" y="0"/>
                </a:moveTo>
                <a:lnTo>
                  <a:pt x="93725" y="0"/>
                </a:lnTo>
                <a:lnTo>
                  <a:pt x="57221" y="7358"/>
                </a:lnTo>
                <a:lnTo>
                  <a:pt x="27431" y="27432"/>
                </a:lnTo>
                <a:lnTo>
                  <a:pt x="7358" y="57221"/>
                </a:lnTo>
                <a:lnTo>
                  <a:pt x="0" y="93725"/>
                </a:lnTo>
                <a:lnTo>
                  <a:pt x="25" y="468375"/>
                </a:lnTo>
                <a:lnTo>
                  <a:pt x="7358" y="504753"/>
                </a:lnTo>
                <a:lnTo>
                  <a:pt x="27431" y="534542"/>
                </a:lnTo>
                <a:lnTo>
                  <a:pt x="57221" y="554616"/>
                </a:lnTo>
                <a:lnTo>
                  <a:pt x="93725" y="561975"/>
                </a:lnTo>
                <a:lnTo>
                  <a:pt x="1835150" y="561975"/>
                </a:lnTo>
                <a:lnTo>
                  <a:pt x="1901396" y="534542"/>
                </a:lnTo>
                <a:lnTo>
                  <a:pt x="1928850" y="468375"/>
                </a:lnTo>
                <a:lnTo>
                  <a:pt x="1928876" y="93725"/>
                </a:lnTo>
                <a:lnTo>
                  <a:pt x="1921500" y="57221"/>
                </a:lnTo>
                <a:lnTo>
                  <a:pt x="1901396" y="27432"/>
                </a:lnTo>
                <a:lnTo>
                  <a:pt x="1871600" y="7358"/>
                </a:lnTo>
                <a:lnTo>
                  <a:pt x="18351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51076" y="2896834"/>
            <a:ext cx="1929130" cy="716280"/>
          </a:xfrm>
          <a:custGeom>
            <a:avLst/>
            <a:gdLst/>
            <a:ahLst/>
            <a:cxnLst/>
            <a:rect l="l" t="t" r="r" b="b"/>
            <a:pathLst>
              <a:path w="1929129" h="716279">
                <a:moveTo>
                  <a:pt x="0" y="93725"/>
                </a:moveTo>
                <a:lnTo>
                  <a:pt x="7358" y="57221"/>
                </a:lnTo>
                <a:lnTo>
                  <a:pt x="27431" y="27432"/>
                </a:lnTo>
                <a:lnTo>
                  <a:pt x="57221" y="7358"/>
                </a:lnTo>
                <a:lnTo>
                  <a:pt x="93725" y="0"/>
                </a:lnTo>
                <a:lnTo>
                  <a:pt x="1125092" y="0"/>
                </a:lnTo>
                <a:lnTo>
                  <a:pt x="1607312" y="0"/>
                </a:lnTo>
                <a:lnTo>
                  <a:pt x="1835150" y="0"/>
                </a:lnTo>
                <a:lnTo>
                  <a:pt x="1871600" y="7358"/>
                </a:lnTo>
                <a:lnTo>
                  <a:pt x="1901396" y="27432"/>
                </a:lnTo>
                <a:lnTo>
                  <a:pt x="1921500" y="57221"/>
                </a:lnTo>
                <a:lnTo>
                  <a:pt x="1928876" y="93725"/>
                </a:lnTo>
                <a:lnTo>
                  <a:pt x="1928876" y="327787"/>
                </a:lnTo>
                <a:lnTo>
                  <a:pt x="1928876" y="468375"/>
                </a:lnTo>
                <a:lnTo>
                  <a:pt x="1921500" y="504753"/>
                </a:lnTo>
                <a:lnTo>
                  <a:pt x="1901396" y="534542"/>
                </a:lnTo>
                <a:lnTo>
                  <a:pt x="1871600" y="554616"/>
                </a:lnTo>
                <a:lnTo>
                  <a:pt x="1835150" y="561975"/>
                </a:lnTo>
                <a:lnTo>
                  <a:pt x="1607312" y="561975"/>
                </a:lnTo>
                <a:lnTo>
                  <a:pt x="1917446" y="716152"/>
                </a:lnTo>
                <a:lnTo>
                  <a:pt x="1125092" y="561975"/>
                </a:lnTo>
                <a:lnTo>
                  <a:pt x="93725" y="561975"/>
                </a:lnTo>
                <a:lnTo>
                  <a:pt x="57221" y="554616"/>
                </a:lnTo>
                <a:lnTo>
                  <a:pt x="27431" y="534542"/>
                </a:lnTo>
                <a:lnTo>
                  <a:pt x="7358" y="504753"/>
                </a:lnTo>
                <a:lnTo>
                  <a:pt x="0" y="468249"/>
                </a:lnTo>
                <a:lnTo>
                  <a:pt x="0" y="327787"/>
                </a:lnTo>
                <a:lnTo>
                  <a:pt x="0" y="93725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57502" y="2961603"/>
            <a:ext cx="152082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은행에서</a:t>
            </a:r>
            <a:r>
              <a:rPr sz="1300" spc="-1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부여받은  고객번호 선택</a:t>
            </a:r>
            <a:r>
              <a:rPr sz="1300" spc="-229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후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29329" y="3330521"/>
            <a:ext cx="571500" cy="142875"/>
          </a:xfrm>
          <a:custGeom>
            <a:avLst/>
            <a:gdLst/>
            <a:ahLst/>
            <a:cxnLst/>
            <a:rect l="l" t="t" r="r" b="b"/>
            <a:pathLst>
              <a:path w="571500" h="142875">
                <a:moveTo>
                  <a:pt x="0" y="142875"/>
                </a:moveTo>
                <a:lnTo>
                  <a:pt x="571500" y="142875"/>
                </a:lnTo>
                <a:lnTo>
                  <a:pt x="571500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24629" y="2849444"/>
            <a:ext cx="1214755" cy="548640"/>
          </a:xfrm>
          <a:custGeom>
            <a:avLst/>
            <a:gdLst/>
            <a:ahLst/>
            <a:cxnLst/>
            <a:rect l="l" t="t" r="r" b="b"/>
            <a:pathLst>
              <a:path w="1214754" h="548639">
                <a:moveTo>
                  <a:pt x="505968" y="419100"/>
                </a:moveTo>
                <a:lnTo>
                  <a:pt x="202311" y="419100"/>
                </a:lnTo>
                <a:lnTo>
                  <a:pt x="37719" y="548259"/>
                </a:lnTo>
                <a:lnTo>
                  <a:pt x="505968" y="419100"/>
                </a:lnTo>
                <a:close/>
              </a:path>
              <a:path w="1214754" h="548639">
                <a:moveTo>
                  <a:pt x="1144524" y="0"/>
                </a:moveTo>
                <a:lnTo>
                  <a:pt x="69850" y="0"/>
                </a:lnTo>
                <a:lnTo>
                  <a:pt x="42648" y="5504"/>
                </a:lnTo>
                <a:lnTo>
                  <a:pt x="20447" y="20510"/>
                </a:lnTo>
                <a:lnTo>
                  <a:pt x="5484" y="42755"/>
                </a:lnTo>
                <a:lnTo>
                  <a:pt x="0" y="69976"/>
                </a:lnTo>
                <a:lnTo>
                  <a:pt x="0" y="349250"/>
                </a:lnTo>
                <a:lnTo>
                  <a:pt x="5484" y="376451"/>
                </a:lnTo>
                <a:lnTo>
                  <a:pt x="20447" y="398653"/>
                </a:lnTo>
                <a:lnTo>
                  <a:pt x="42648" y="413615"/>
                </a:lnTo>
                <a:lnTo>
                  <a:pt x="69850" y="419100"/>
                </a:lnTo>
                <a:lnTo>
                  <a:pt x="1144524" y="419100"/>
                </a:lnTo>
                <a:lnTo>
                  <a:pt x="1171725" y="413615"/>
                </a:lnTo>
                <a:lnTo>
                  <a:pt x="1193927" y="398653"/>
                </a:lnTo>
                <a:lnTo>
                  <a:pt x="1208889" y="376451"/>
                </a:lnTo>
                <a:lnTo>
                  <a:pt x="1214374" y="349250"/>
                </a:lnTo>
                <a:lnTo>
                  <a:pt x="1214374" y="69976"/>
                </a:lnTo>
                <a:lnTo>
                  <a:pt x="1208889" y="42755"/>
                </a:lnTo>
                <a:lnTo>
                  <a:pt x="1193927" y="20510"/>
                </a:lnTo>
                <a:lnTo>
                  <a:pt x="1171725" y="5504"/>
                </a:lnTo>
                <a:lnTo>
                  <a:pt x="1144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24629" y="2849444"/>
            <a:ext cx="1214755" cy="548640"/>
          </a:xfrm>
          <a:custGeom>
            <a:avLst/>
            <a:gdLst/>
            <a:ahLst/>
            <a:cxnLst/>
            <a:rect l="l" t="t" r="r" b="b"/>
            <a:pathLst>
              <a:path w="1214754" h="548639">
                <a:moveTo>
                  <a:pt x="0" y="69976"/>
                </a:moveTo>
                <a:lnTo>
                  <a:pt x="5484" y="42755"/>
                </a:lnTo>
                <a:lnTo>
                  <a:pt x="20447" y="20510"/>
                </a:lnTo>
                <a:lnTo>
                  <a:pt x="42648" y="5504"/>
                </a:lnTo>
                <a:lnTo>
                  <a:pt x="69850" y="0"/>
                </a:lnTo>
                <a:lnTo>
                  <a:pt x="202311" y="0"/>
                </a:lnTo>
                <a:lnTo>
                  <a:pt x="505968" y="0"/>
                </a:lnTo>
                <a:lnTo>
                  <a:pt x="1144524" y="0"/>
                </a:lnTo>
                <a:lnTo>
                  <a:pt x="1171725" y="5504"/>
                </a:lnTo>
                <a:lnTo>
                  <a:pt x="1193927" y="20510"/>
                </a:lnTo>
                <a:lnTo>
                  <a:pt x="1208889" y="42755"/>
                </a:lnTo>
                <a:lnTo>
                  <a:pt x="1214374" y="69976"/>
                </a:lnTo>
                <a:lnTo>
                  <a:pt x="1214374" y="244475"/>
                </a:lnTo>
                <a:lnTo>
                  <a:pt x="1214374" y="349250"/>
                </a:lnTo>
                <a:lnTo>
                  <a:pt x="1208889" y="376451"/>
                </a:lnTo>
                <a:lnTo>
                  <a:pt x="1193927" y="398653"/>
                </a:lnTo>
                <a:lnTo>
                  <a:pt x="1171725" y="413615"/>
                </a:lnTo>
                <a:lnTo>
                  <a:pt x="1144524" y="419100"/>
                </a:lnTo>
                <a:lnTo>
                  <a:pt x="505968" y="419100"/>
                </a:lnTo>
                <a:lnTo>
                  <a:pt x="37719" y="548259"/>
                </a:lnTo>
                <a:lnTo>
                  <a:pt x="202311" y="419100"/>
                </a:lnTo>
                <a:lnTo>
                  <a:pt x="69850" y="419100"/>
                </a:lnTo>
                <a:lnTo>
                  <a:pt x="42648" y="413615"/>
                </a:lnTo>
                <a:lnTo>
                  <a:pt x="20446" y="398652"/>
                </a:lnTo>
                <a:lnTo>
                  <a:pt x="5484" y="376451"/>
                </a:lnTo>
                <a:lnTo>
                  <a:pt x="0" y="349250"/>
                </a:lnTo>
                <a:lnTo>
                  <a:pt x="0" y="244475"/>
                </a:lnTo>
                <a:lnTo>
                  <a:pt x="0" y="6997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824578" y="2941900"/>
            <a:ext cx="888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확인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60</a:t>
            </a:fld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8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6.</a:t>
            </a:r>
            <a:r>
              <a:rPr spc="-110" dirty="0"/>
              <a:t> </a:t>
            </a:r>
            <a:r>
              <a:rPr spc="-20" dirty="0"/>
              <a:t>이체자료</a:t>
            </a:r>
            <a:r>
              <a:rPr spc="-145" dirty="0"/>
              <a:t> </a:t>
            </a:r>
            <a:r>
              <a:rPr spc="-10" dirty="0"/>
              <a:t>생성</a:t>
            </a:r>
            <a:r>
              <a:rPr spc="-130" dirty="0"/>
              <a:t> </a:t>
            </a:r>
            <a:r>
              <a:rPr dirty="0"/>
              <a:t>및</a:t>
            </a:r>
            <a:r>
              <a:rPr spc="-100" dirty="0"/>
              <a:t> </a:t>
            </a:r>
            <a:r>
              <a:rPr spc="-10" dirty="0"/>
              <a:t>관리</a:t>
            </a:r>
            <a:r>
              <a:rPr spc="-120" dirty="0"/>
              <a:t>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/>
          <p:nvPr/>
        </p:nvSpPr>
        <p:spPr>
          <a:xfrm>
            <a:off x="2016256" y="1734766"/>
            <a:ext cx="738505" cy="138430"/>
          </a:xfrm>
          <a:custGeom>
            <a:avLst/>
            <a:gdLst/>
            <a:ahLst/>
            <a:cxnLst/>
            <a:rect l="l" t="t" r="r" b="b"/>
            <a:pathLst>
              <a:path w="738505" h="138430">
                <a:moveTo>
                  <a:pt x="0" y="138112"/>
                </a:moveTo>
                <a:lnTo>
                  <a:pt x="738187" y="138112"/>
                </a:lnTo>
                <a:lnTo>
                  <a:pt x="738187" y="0"/>
                </a:lnTo>
                <a:lnTo>
                  <a:pt x="0" y="0"/>
                </a:lnTo>
                <a:lnTo>
                  <a:pt x="0" y="1381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57606" y="1271153"/>
            <a:ext cx="2383155" cy="553720"/>
          </a:xfrm>
          <a:custGeom>
            <a:avLst/>
            <a:gdLst/>
            <a:ahLst/>
            <a:cxnLst/>
            <a:rect l="l" t="t" r="r" b="b"/>
            <a:pathLst>
              <a:path w="2383154" h="553719">
                <a:moveTo>
                  <a:pt x="992759" y="419100"/>
                </a:moveTo>
                <a:lnTo>
                  <a:pt x="397129" y="419100"/>
                </a:lnTo>
                <a:lnTo>
                  <a:pt x="7238" y="553338"/>
                </a:lnTo>
                <a:lnTo>
                  <a:pt x="992759" y="419100"/>
                </a:lnTo>
                <a:close/>
              </a:path>
              <a:path w="2383154" h="553719">
                <a:moveTo>
                  <a:pt x="2312924" y="0"/>
                </a:moveTo>
                <a:lnTo>
                  <a:pt x="69850" y="0"/>
                </a:lnTo>
                <a:lnTo>
                  <a:pt x="42648" y="5484"/>
                </a:lnTo>
                <a:lnTo>
                  <a:pt x="20446" y="20447"/>
                </a:lnTo>
                <a:lnTo>
                  <a:pt x="5484" y="42648"/>
                </a:lnTo>
                <a:lnTo>
                  <a:pt x="0" y="69850"/>
                </a:lnTo>
                <a:lnTo>
                  <a:pt x="0" y="349250"/>
                </a:lnTo>
                <a:lnTo>
                  <a:pt x="5484" y="376451"/>
                </a:lnTo>
                <a:lnTo>
                  <a:pt x="20447" y="398653"/>
                </a:lnTo>
                <a:lnTo>
                  <a:pt x="42648" y="413615"/>
                </a:lnTo>
                <a:lnTo>
                  <a:pt x="69850" y="419100"/>
                </a:lnTo>
                <a:lnTo>
                  <a:pt x="2312924" y="419100"/>
                </a:lnTo>
                <a:lnTo>
                  <a:pt x="2340125" y="413615"/>
                </a:lnTo>
                <a:lnTo>
                  <a:pt x="2362327" y="398653"/>
                </a:lnTo>
                <a:lnTo>
                  <a:pt x="2377289" y="376451"/>
                </a:lnTo>
                <a:lnTo>
                  <a:pt x="2382774" y="349250"/>
                </a:lnTo>
                <a:lnTo>
                  <a:pt x="2382774" y="69850"/>
                </a:lnTo>
                <a:lnTo>
                  <a:pt x="2377289" y="42648"/>
                </a:lnTo>
                <a:lnTo>
                  <a:pt x="2362327" y="20447"/>
                </a:lnTo>
                <a:lnTo>
                  <a:pt x="2340125" y="5484"/>
                </a:lnTo>
                <a:lnTo>
                  <a:pt x="23129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57606" y="1271153"/>
            <a:ext cx="2383155" cy="553720"/>
          </a:xfrm>
          <a:custGeom>
            <a:avLst/>
            <a:gdLst/>
            <a:ahLst/>
            <a:cxnLst/>
            <a:rect l="l" t="t" r="r" b="b"/>
            <a:pathLst>
              <a:path w="2383154" h="553719">
                <a:moveTo>
                  <a:pt x="0" y="69850"/>
                </a:moveTo>
                <a:lnTo>
                  <a:pt x="5484" y="42648"/>
                </a:lnTo>
                <a:lnTo>
                  <a:pt x="20446" y="20446"/>
                </a:lnTo>
                <a:lnTo>
                  <a:pt x="42648" y="5484"/>
                </a:lnTo>
                <a:lnTo>
                  <a:pt x="69850" y="0"/>
                </a:lnTo>
                <a:lnTo>
                  <a:pt x="397129" y="0"/>
                </a:lnTo>
                <a:lnTo>
                  <a:pt x="992759" y="0"/>
                </a:lnTo>
                <a:lnTo>
                  <a:pt x="2312924" y="0"/>
                </a:lnTo>
                <a:lnTo>
                  <a:pt x="2340125" y="5484"/>
                </a:lnTo>
                <a:lnTo>
                  <a:pt x="2362327" y="20447"/>
                </a:lnTo>
                <a:lnTo>
                  <a:pt x="2377289" y="42648"/>
                </a:lnTo>
                <a:lnTo>
                  <a:pt x="2382774" y="69850"/>
                </a:lnTo>
                <a:lnTo>
                  <a:pt x="2382774" y="244475"/>
                </a:lnTo>
                <a:lnTo>
                  <a:pt x="2382774" y="349250"/>
                </a:lnTo>
                <a:lnTo>
                  <a:pt x="2377289" y="376451"/>
                </a:lnTo>
                <a:lnTo>
                  <a:pt x="2362327" y="398653"/>
                </a:lnTo>
                <a:lnTo>
                  <a:pt x="2340125" y="413615"/>
                </a:lnTo>
                <a:lnTo>
                  <a:pt x="2312924" y="419100"/>
                </a:lnTo>
                <a:lnTo>
                  <a:pt x="992759" y="419100"/>
                </a:lnTo>
                <a:lnTo>
                  <a:pt x="7238" y="553338"/>
                </a:lnTo>
                <a:lnTo>
                  <a:pt x="397129" y="419100"/>
                </a:lnTo>
                <a:lnTo>
                  <a:pt x="69850" y="419100"/>
                </a:lnTo>
                <a:lnTo>
                  <a:pt x="42648" y="413615"/>
                </a:lnTo>
                <a:lnTo>
                  <a:pt x="20447" y="398652"/>
                </a:lnTo>
                <a:lnTo>
                  <a:pt x="5484" y="376451"/>
                </a:lnTo>
                <a:lnTo>
                  <a:pt x="0" y="349250"/>
                </a:lnTo>
                <a:lnTo>
                  <a:pt x="0" y="244475"/>
                </a:lnTo>
                <a:lnTo>
                  <a:pt x="0" y="6985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57174" y="1363227"/>
            <a:ext cx="215519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 err="1">
                <a:latin typeface="Gulim"/>
                <a:cs typeface="Gulim"/>
              </a:rPr>
              <a:t>이체일이</a:t>
            </a:r>
            <a:r>
              <a:rPr sz="1300" spc="-5" dirty="0">
                <a:latin typeface="Gulim"/>
                <a:cs typeface="Gulim"/>
              </a:rPr>
              <a:t> </a:t>
            </a:r>
            <a:r>
              <a:rPr sz="1300" spc="-5" dirty="0" smtClean="0">
                <a:latin typeface="Constantia"/>
                <a:cs typeface="Constantia"/>
              </a:rPr>
              <a:t>20</a:t>
            </a:r>
            <a:r>
              <a:rPr lang="en-US" sz="1300" spc="-5" dirty="0" smtClean="0">
                <a:latin typeface="Constantia"/>
                <a:cs typeface="Constantia"/>
              </a:rPr>
              <a:t>20</a:t>
            </a:r>
            <a:r>
              <a:rPr sz="1300" spc="-5" dirty="0" smtClean="0">
                <a:latin typeface="Gulim"/>
                <a:cs typeface="Gulim"/>
              </a:rPr>
              <a:t>년</a:t>
            </a:r>
            <a:r>
              <a:rPr sz="1300" spc="-335" dirty="0" smtClean="0">
                <a:latin typeface="Gulim"/>
                <a:cs typeface="Gulim"/>
              </a:rPr>
              <a:t> </a:t>
            </a:r>
            <a:r>
              <a:rPr lang="en-US" sz="1300" spc="-335" dirty="0" smtClean="0">
                <a:latin typeface="Gulim"/>
                <a:cs typeface="Gulim"/>
              </a:rPr>
              <a:t>5</a:t>
            </a:r>
            <a:r>
              <a:rPr sz="1300" spc="-10" dirty="0" smtClean="0">
                <a:latin typeface="Gulim"/>
                <a:cs typeface="Gulim"/>
              </a:rPr>
              <a:t>월 </a:t>
            </a:r>
            <a:r>
              <a:rPr sz="1300" spc="-15" dirty="0" smtClean="0">
                <a:latin typeface="Constantia"/>
                <a:cs typeface="Constantia"/>
              </a:rPr>
              <a:t>1</a:t>
            </a:r>
            <a:r>
              <a:rPr lang="en-US" sz="1300" spc="-15" dirty="0" smtClean="0">
                <a:latin typeface="Constantia"/>
                <a:cs typeface="Constantia"/>
              </a:rPr>
              <a:t>8</a:t>
            </a:r>
            <a:r>
              <a:rPr sz="1300" spc="-15" dirty="0" smtClean="0">
                <a:latin typeface="Gulim"/>
                <a:cs typeface="Gulim"/>
              </a:rPr>
              <a:t>일인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14437" y="2071751"/>
            <a:ext cx="4358005" cy="285750"/>
          </a:xfrm>
          <a:custGeom>
            <a:avLst/>
            <a:gdLst/>
            <a:ahLst/>
            <a:cxnLst/>
            <a:rect l="l" t="t" r="r" b="b"/>
            <a:pathLst>
              <a:path w="4358005" h="285750">
                <a:moveTo>
                  <a:pt x="0" y="285750"/>
                </a:moveTo>
                <a:lnTo>
                  <a:pt x="4357624" y="285750"/>
                </a:lnTo>
                <a:lnTo>
                  <a:pt x="4357624" y="0"/>
                </a:lnTo>
                <a:lnTo>
                  <a:pt x="0" y="0"/>
                </a:lnTo>
                <a:lnTo>
                  <a:pt x="0" y="28575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0605" y="2219705"/>
            <a:ext cx="2004695" cy="880744"/>
          </a:xfrm>
          <a:custGeom>
            <a:avLst/>
            <a:gdLst/>
            <a:ahLst/>
            <a:cxnLst/>
            <a:rect l="l" t="t" r="r" b="b"/>
            <a:pathLst>
              <a:path w="2004695" h="880744">
                <a:moveTo>
                  <a:pt x="1902206" y="266319"/>
                </a:moveTo>
                <a:lnTo>
                  <a:pt x="106806" y="266319"/>
                </a:lnTo>
                <a:lnTo>
                  <a:pt x="66917" y="274365"/>
                </a:lnTo>
                <a:lnTo>
                  <a:pt x="34385" y="296306"/>
                </a:lnTo>
                <a:lnTo>
                  <a:pt x="12473" y="328844"/>
                </a:lnTo>
                <a:lnTo>
                  <a:pt x="4444" y="368681"/>
                </a:lnTo>
                <a:lnTo>
                  <a:pt x="4444" y="778256"/>
                </a:lnTo>
                <a:lnTo>
                  <a:pt x="12473" y="818145"/>
                </a:lnTo>
                <a:lnTo>
                  <a:pt x="34385" y="850677"/>
                </a:lnTo>
                <a:lnTo>
                  <a:pt x="66917" y="872589"/>
                </a:lnTo>
                <a:lnTo>
                  <a:pt x="106806" y="880618"/>
                </a:lnTo>
                <a:lnTo>
                  <a:pt x="1902206" y="880618"/>
                </a:lnTo>
                <a:lnTo>
                  <a:pt x="1942115" y="872589"/>
                </a:lnTo>
                <a:lnTo>
                  <a:pt x="1974691" y="850677"/>
                </a:lnTo>
                <a:lnTo>
                  <a:pt x="1996646" y="818145"/>
                </a:lnTo>
                <a:lnTo>
                  <a:pt x="2004695" y="778256"/>
                </a:lnTo>
                <a:lnTo>
                  <a:pt x="2004695" y="368681"/>
                </a:lnTo>
                <a:lnTo>
                  <a:pt x="1996646" y="328844"/>
                </a:lnTo>
                <a:lnTo>
                  <a:pt x="1974691" y="296306"/>
                </a:lnTo>
                <a:lnTo>
                  <a:pt x="1942115" y="274365"/>
                </a:lnTo>
                <a:lnTo>
                  <a:pt x="1902206" y="266319"/>
                </a:lnTo>
                <a:close/>
              </a:path>
              <a:path w="2004695" h="880744">
                <a:moveTo>
                  <a:pt x="0" y="0"/>
                </a:moveTo>
                <a:lnTo>
                  <a:pt x="337819" y="266319"/>
                </a:lnTo>
                <a:lnTo>
                  <a:pt x="837819" y="2663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0605" y="2219705"/>
            <a:ext cx="2004695" cy="880744"/>
          </a:xfrm>
          <a:custGeom>
            <a:avLst/>
            <a:gdLst/>
            <a:ahLst/>
            <a:cxnLst/>
            <a:rect l="l" t="t" r="r" b="b"/>
            <a:pathLst>
              <a:path w="2004695" h="880744">
                <a:moveTo>
                  <a:pt x="4444" y="368681"/>
                </a:moveTo>
                <a:lnTo>
                  <a:pt x="12473" y="328844"/>
                </a:lnTo>
                <a:lnTo>
                  <a:pt x="34385" y="296306"/>
                </a:lnTo>
                <a:lnTo>
                  <a:pt x="66917" y="274365"/>
                </a:lnTo>
                <a:lnTo>
                  <a:pt x="106806" y="266319"/>
                </a:lnTo>
                <a:lnTo>
                  <a:pt x="337819" y="266319"/>
                </a:lnTo>
                <a:lnTo>
                  <a:pt x="0" y="0"/>
                </a:lnTo>
                <a:lnTo>
                  <a:pt x="837819" y="266319"/>
                </a:lnTo>
                <a:lnTo>
                  <a:pt x="1902206" y="266319"/>
                </a:lnTo>
                <a:lnTo>
                  <a:pt x="1942115" y="274365"/>
                </a:lnTo>
                <a:lnTo>
                  <a:pt x="1974691" y="296306"/>
                </a:lnTo>
                <a:lnTo>
                  <a:pt x="1996646" y="328844"/>
                </a:lnTo>
                <a:lnTo>
                  <a:pt x="2004695" y="368681"/>
                </a:lnTo>
                <a:lnTo>
                  <a:pt x="2004695" y="522351"/>
                </a:lnTo>
                <a:lnTo>
                  <a:pt x="2004695" y="778256"/>
                </a:lnTo>
                <a:lnTo>
                  <a:pt x="1996646" y="818145"/>
                </a:lnTo>
                <a:lnTo>
                  <a:pt x="1974691" y="850677"/>
                </a:lnTo>
                <a:lnTo>
                  <a:pt x="1942115" y="872589"/>
                </a:lnTo>
                <a:lnTo>
                  <a:pt x="1902206" y="880618"/>
                </a:lnTo>
                <a:lnTo>
                  <a:pt x="837819" y="880618"/>
                </a:lnTo>
                <a:lnTo>
                  <a:pt x="337819" y="880618"/>
                </a:lnTo>
                <a:lnTo>
                  <a:pt x="106806" y="880618"/>
                </a:lnTo>
                <a:lnTo>
                  <a:pt x="66917" y="872589"/>
                </a:lnTo>
                <a:lnTo>
                  <a:pt x="34385" y="850677"/>
                </a:lnTo>
                <a:lnTo>
                  <a:pt x="12473" y="818145"/>
                </a:lnTo>
                <a:lnTo>
                  <a:pt x="4444" y="778256"/>
                </a:lnTo>
                <a:lnTo>
                  <a:pt x="4444" y="522351"/>
                </a:lnTo>
                <a:lnTo>
                  <a:pt x="4444" y="368681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13889" y="2576829"/>
            <a:ext cx="175450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 err="1" smtClean="0">
                <a:latin typeface="Gulim"/>
                <a:cs typeface="Gulim"/>
              </a:rPr>
              <a:t>급식비가</a:t>
            </a:r>
            <a:r>
              <a:rPr sz="1300" spc="-5" dirty="0" smtClean="0">
                <a:latin typeface="Gulim"/>
                <a:cs typeface="Gulim"/>
              </a:rPr>
              <a:t>  </a:t>
            </a:r>
            <a:r>
              <a:rPr sz="1300" spc="-5" dirty="0">
                <a:latin typeface="Gulim"/>
                <a:cs typeface="Gulim"/>
              </a:rPr>
              <a:t>조회됩니다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43750" y="2271586"/>
            <a:ext cx="714375" cy="214629"/>
          </a:xfrm>
          <a:custGeom>
            <a:avLst/>
            <a:gdLst/>
            <a:ahLst/>
            <a:cxnLst/>
            <a:rect l="l" t="t" r="r" b="b"/>
            <a:pathLst>
              <a:path w="714375" h="214630">
                <a:moveTo>
                  <a:pt x="0" y="214312"/>
                </a:moveTo>
                <a:lnTo>
                  <a:pt x="714375" y="214312"/>
                </a:lnTo>
                <a:lnTo>
                  <a:pt x="714375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72251" y="2410460"/>
            <a:ext cx="1214755" cy="637540"/>
          </a:xfrm>
          <a:custGeom>
            <a:avLst/>
            <a:gdLst/>
            <a:ahLst/>
            <a:cxnLst/>
            <a:rect l="l" t="t" r="r" b="b"/>
            <a:pathLst>
              <a:path w="1214754" h="637539">
                <a:moveTo>
                  <a:pt x="1144524" y="218312"/>
                </a:moveTo>
                <a:lnTo>
                  <a:pt x="69850" y="218312"/>
                </a:lnTo>
                <a:lnTo>
                  <a:pt x="42648" y="223797"/>
                </a:lnTo>
                <a:lnTo>
                  <a:pt x="20446" y="238760"/>
                </a:lnTo>
                <a:lnTo>
                  <a:pt x="5484" y="260961"/>
                </a:lnTo>
                <a:lnTo>
                  <a:pt x="0" y="288163"/>
                </a:lnTo>
                <a:lnTo>
                  <a:pt x="0" y="567563"/>
                </a:lnTo>
                <a:lnTo>
                  <a:pt x="5484" y="594764"/>
                </a:lnTo>
                <a:lnTo>
                  <a:pt x="20447" y="616966"/>
                </a:lnTo>
                <a:lnTo>
                  <a:pt x="42648" y="631928"/>
                </a:lnTo>
                <a:lnTo>
                  <a:pt x="69850" y="637413"/>
                </a:lnTo>
                <a:lnTo>
                  <a:pt x="1144524" y="637413"/>
                </a:lnTo>
                <a:lnTo>
                  <a:pt x="1171725" y="631928"/>
                </a:lnTo>
                <a:lnTo>
                  <a:pt x="1193927" y="616966"/>
                </a:lnTo>
                <a:lnTo>
                  <a:pt x="1208889" y="594764"/>
                </a:lnTo>
                <a:lnTo>
                  <a:pt x="1214374" y="567563"/>
                </a:lnTo>
                <a:lnTo>
                  <a:pt x="1214374" y="288163"/>
                </a:lnTo>
                <a:lnTo>
                  <a:pt x="1208889" y="260961"/>
                </a:lnTo>
                <a:lnTo>
                  <a:pt x="1193927" y="238760"/>
                </a:lnTo>
                <a:lnTo>
                  <a:pt x="1171725" y="223797"/>
                </a:lnTo>
                <a:lnTo>
                  <a:pt x="1144524" y="218312"/>
                </a:lnTo>
                <a:close/>
              </a:path>
              <a:path w="1214754" h="637539">
                <a:moveTo>
                  <a:pt x="1178687" y="0"/>
                </a:moveTo>
                <a:lnTo>
                  <a:pt x="708405" y="218312"/>
                </a:lnTo>
                <a:lnTo>
                  <a:pt x="1011935" y="218312"/>
                </a:lnTo>
                <a:lnTo>
                  <a:pt x="1178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72251" y="2410460"/>
            <a:ext cx="1214755" cy="637540"/>
          </a:xfrm>
          <a:custGeom>
            <a:avLst/>
            <a:gdLst/>
            <a:ahLst/>
            <a:cxnLst/>
            <a:rect l="l" t="t" r="r" b="b"/>
            <a:pathLst>
              <a:path w="1214754" h="637539">
                <a:moveTo>
                  <a:pt x="0" y="288163"/>
                </a:moveTo>
                <a:lnTo>
                  <a:pt x="5484" y="260961"/>
                </a:lnTo>
                <a:lnTo>
                  <a:pt x="20447" y="238759"/>
                </a:lnTo>
                <a:lnTo>
                  <a:pt x="42648" y="223797"/>
                </a:lnTo>
                <a:lnTo>
                  <a:pt x="69850" y="218312"/>
                </a:lnTo>
                <a:lnTo>
                  <a:pt x="708405" y="218312"/>
                </a:lnTo>
                <a:lnTo>
                  <a:pt x="1178687" y="0"/>
                </a:lnTo>
                <a:lnTo>
                  <a:pt x="1011935" y="218312"/>
                </a:lnTo>
                <a:lnTo>
                  <a:pt x="1144524" y="218312"/>
                </a:lnTo>
                <a:lnTo>
                  <a:pt x="1171725" y="223797"/>
                </a:lnTo>
                <a:lnTo>
                  <a:pt x="1193927" y="238760"/>
                </a:lnTo>
                <a:lnTo>
                  <a:pt x="1208889" y="260961"/>
                </a:lnTo>
                <a:lnTo>
                  <a:pt x="1214374" y="288163"/>
                </a:lnTo>
                <a:lnTo>
                  <a:pt x="1214374" y="392938"/>
                </a:lnTo>
                <a:lnTo>
                  <a:pt x="1214374" y="567563"/>
                </a:lnTo>
                <a:lnTo>
                  <a:pt x="1208889" y="594764"/>
                </a:lnTo>
                <a:lnTo>
                  <a:pt x="1193927" y="616966"/>
                </a:lnTo>
                <a:lnTo>
                  <a:pt x="1171725" y="631928"/>
                </a:lnTo>
                <a:lnTo>
                  <a:pt x="1144524" y="637413"/>
                </a:lnTo>
                <a:lnTo>
                  <a:pt x="1011935" y="637413"/>
                </a:lnTo>
                <a:lnTo>
                  <a:pt x="708405" y="637413"/>
                </a:lnTo>
                <a:lnTo>
                  <a:pt x="69850" y="637413"/>
                </a:lnTo>
                <a:lnTo>
                  <a:pt x="42648" y="631928"/>
                </a:lnTo>
                <a:lnTo>
                  <a:pt x="20446" y="616965"/>
                </a:lnTo>
                <a:lnTo>
                  <a:pt x="5484" y="594764"/>
                </a:lnTo>
                <a:lnTo>
                  <a:pt x="0" y="567563"/>
                </a:lnTo>
                <a:lnTo>
                  <a:pt x="0" y="392938"/>
                </a:lnTo>
                <a:lnTo>
                  <a:pt x="0" y="288163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172327" y="2721103"/>
            <a:ext cx="883919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 </a:t>
            </a:r>
            <a:r>
              <a:rPr sz="1300" spc="-5" dirty="0">
                <a:latin typeface="Gulim"/>
                <a:cs typeface="Gulim"/>
              </a:rPr>
              <a:t>송신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6817" y="5820562"/>
            <a:ext cx="80391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056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은행으로 이체자료 송신전에 반드시 이체일자, 항목, 입금계좌, 이체건수, 신청금액을</a:t>
            </a:r>
            <a:r>
              <a:rPr sz="1300" spc="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확인하세요.</a:t>
            </a:r>
            <a:endParaRPr sz="1300">
              <a:latin typeface="Gulim"/>
              <a:cs typeface="Gulim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0062" y="5738812"/>
            <a:ext cx="8072755" cy="619125"/>
          </a:xfrm>
          <a:custGeom>
            <a:avLst/>
            <a:gdLst/>
            <a:ahLst/>
            <a:cxnLst/>
            <a:rect l="l" t="t" r="r" b="b"/>
            <a:pathLst>
              <a:path w="8072755" h="619125">
                <a:moveTo>
                  <a:pt x="0" y="103187"/>
                </a:moveTo>
                <a:lnTo>
                  <a:pt x="8109" y="63023"/>
                </a:lnTo>
                <a:lnTo>
                  <a:pt x="30224" y="30224"/>
                </a:lnTo>
                <a:lnTo>
                  <a:pt x="63023" y="8109"/>
                </a:lnTo>
                <a:lnTo>
                  <a:pt x="103187" y="0"/>
                </a:lnTo>
                <a:lnTo>
                  <a:pt x="7969186" y="0"/>
                </a:lnTo>
                <a:lnTo>
                  <a:pt x="8009376" y="8109"/>
                </a:lnTo>
                <a:lnTo>
                  <a:pt x="8042195" y="30224"/>
                </a:lnTo>
                <a:lnTo>
                  <a:pt x="8064323" y="63023"/>
                </a:lnTo>
                <a:lnTo>
                  <a:pt x="8072437" y="103187"/>
                </a:lnTo>
                <a:lnTo>
                  <a:pt x="8072437" y="515937"/>
                </a:lnTo>
                <a:lnTo>
                  <a:pt x="8064323" y="556101"/>
                </a:lnTo>
                <a:lnTo>
                  <a:pt x="8042195" y="588900"/>
                </a:lnTo>
                <a:lnTo>
                  <a:pt x="8009376" y="611015"/>
                </a:lnTo>
                <a:lnTo>
                  <a:pt x="7969186" y="619125"/>
                </a:lnTo>
                <a:lnTo>
                  <a:pt x="103187" y="619125"/>
                </a:lnTo>
                <a:lnTo>
                  <a:pt x="63023" y="611015"/>
                </a:lnTo>
                <a:lnTo>
                  <a:pt x="30224" y="588900"/>
                </a:lnTo>
                <a:lnTo>
                  <a:pt x="8109" y="556101"/>
                </a:lnTo>
                <a:lnTo>
                  <a:pt x="0" y="515937"/>
                </a:lnTo>
                <a:lnTo>
                  <a:pt x="0" y="10318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6912" y="5621337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96912" y="5751512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75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61</a:t>
            </a:fld>
            <a:endParaRPr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94" y="1283979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19376" y="3108298"/>
            <a:ext cx="1857375" cy="142875"/>
          </a:xfrm>
          <a:custGeom>
            <a:avLst/>
            <a:gdLst/>
            <a:ahLst/>
            <a:cxnLst/>
            <a:rect l="l" t="t" r="r" b="b"/>
            <a:pathLst>
              <a:path w="1857375" h="142875">
                <a:moveTo>
                  <a:pt x="0" y="142875"/>
                </a:moveTo>
                <a:lnTo>
                  <a:pt x="1857375" y="142875"/>
                </a:lnTo>
                <a:lnTo>
                  <a:pt x="185737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558" y="3199230"/>
            <a:ext cx="2004695" cy="880744"/>
          </a:xfrm>
          <a:custGeom>
            <a:avLst/>
            <a:gdLst/>
            <a:ahLst/>
            <a:cxnLst/>
            <a:rect l="l" t="t" r="r" b="b"/>
            <a:pathLst>
              <a:path w="2004695" h="880745">
                <a:moveTo>
                  <a:pt x="1902205" y="266319"/>
                </a:moveTo>
                <a:lnTo>
                  <a:pt x="106679" y="266319"/>
                </a:lnTo>
                <a:lnTo>
                  <a:pt x="66843" y="274365"/>
                </a:lnTo>
                <a:lnTo>
                  <a:pt x="34305" y="296306"/>
                </a:lnTo>
                <a:lnTo>
                  <a:pt x="12364" y="328844"/>
                </a:lnTo>
                <a:lnTo>
                  <a:pt x="4317" y="368681"/>
                </a:lnTo>
                <a:lnTo>
                  <a:pt x="4317" y="778256"/>
                </a:lnTo>
                <a:lnTo>
                  <a:pt x="12364" y="818145"/>
                </a:lnTo>
                <a:lnTo>
                  <a:pt x="34305" y="850677"/>
                </a:lnTo>
                <a:lnTo>
                  <a:pt x="66843" y="872589"/>
                </a:lnTo>
                <a:lnTo>
                  <a:pt x="106679" y="880618"/>
                </a:lnTo>
                <a:lnTo>
                  <a:pt x="1902205" y="880618"/>
                </a:lnTo>
                <a:lnTo>
                  <a:pt x="1942042" y="872589"/>
                </a:lnTo>
                <a:lnTo>
                  <a:pt x="1974580" y="850677"/>
                </a:lnTo>
                <a:lnTo>
                  <a:pt x="1996521" y="818145"/>
                </a:lnTo>
                <a:lnTo>
                  <a:pt x="2004567" y="778256"/>
                </a:lnTo>
                <a:lnTo>
                  <a:pt x="2004567" y="368681"/>
                </a:lnTo>
                <a:lnTo>
                  <a:pt x="1996521" y="328844"/>
                </a:lnTo>
                <a:lnTo>
                  <a:pt x="1974580" y="296306"/>
                </a:lnTo>
                <a:lnTo>
                  <a:pt x="1942042" y="274365"/>
                </a:lnTo>
                <a:lnTo>
                  <a:pt x="1902205" y="266319"/>
                </a:lnTo>
                <a:close/>
              </a:path>
              <a:path w="2004695" h="880745">
                <a:moveTo>
                  <a:pt x="0" y="0"/>
                </a:moveTo>
                <a:lnTo>
                  <a:pt x="337692" y="266319"/>
                </a:lnTo>
                <a:lnTo>
                  <a:pt x="837818" y="2663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86558" y="3199230"/>
            <a:ext cx="2004695" cy="880744"/>
          </a:xfrm>
          <a:custGeom>
            <a:avLst/>
            <a:gdLst/>
            <a:ahLst/>
            <a:cxnLst/>
            <a:rect l="l" t="t" r="r" b="b"/>
            <a:pathLst>
              <a:path w="2004695" h="880745">
                <a:moveTo>
                  <a:pt x="4317" y="368681"/>
                </a:moveTo>
                <a:lnTo>
                  <a:pt x="12364" y="328844"/>
                </a:lnTo>
                <a:lnTo>
                  <a:pt x="34305" y="296306"/>
                </a:lnTo>
                <a:lnTo>
                  <a:pt x="66843" y="274365"/>
                </a:lnTo>
                <a:lnTo>
                  <a:pt x="106679" y="266319"/>
                </a:lnTo>
                <a:lnTo>
                  <a:pt x="337692" y="266319"/>
                </a:lnTo>
                <a:lnTo>
                  <a:pt x="0" y="0"/>
                </a:lnTo>
                <a:lnTo>
                  <a:pt x="837818" y="266319"/>
                </a:lnTo>
                <a:lnTo>
                  <a:pt x="1902205" y="266319"/>
                </a:lnTo>
                <a:lnTo>
                  <a:pt x="1942042" y="274365"/>
                </a:lnTo>
                <a:lnTo>
                  <a:pt x="1974580" y="296306"/>
                </a:lnTo>
                <a:lnTo>
                  <a:pt x="1996521" y="328844"/>
                </a:lnTo>
                <a:lnTo>
                  <a:pt x="2004567" y="368681"/>
                </a:lnTo>
                <a:lnTo>
                  <a:pt x="2004567" y="522351"/>
                </a:lnTo>
                <a:lnTo>
                  <a:pt x="2004567" y="778256"/>
                </a:lnTo>
                <a:lnTo>
                  <a:pt x="1996521" y="818145"/>
                </a:lnTo>
                <a:lnTo>
                  <a:pt x="1974580" y="850677"/>
                </a:lnTo>
                <a:lnTo>
                  <a:pt x="1942042" y="872589"/>
                </a:lnTo>
                <a:lnTo>
                  <a:pt x="1902205" y="880618"/>
                </a:lnTo>
                <a:lnTo>
                  <a:pt x="837818" y="880618"/>
                </a:lnTo>
                <a:lnTo>
                  <a:pt x="337692" y="880618"/>
                </a:lnTo>
                <a:lnTo>
                  <a:pt x="106679" y="880618"/>
                </a:lnTo>
                <a:lnTo>
                  <a:pt x="66843" y="872589"/>
                </a:lnTo>
                <a:lnTo>
                  <a:pt x="34305" y="850677"/>
                </a:lnTo>
                <a:lnTo>
                  <a:pt x="12364" y="818145"/>
                </a:lnTo>
                <a:lnTo>
                  <a:pt x="4317" y="778256"/>
                </a:lnTo>
                <a:lnTo>
                  <a:pt x="4317" y="522351"/>
                </a:lnTo>
                <a:lnTo>
                  <a:pt x="4317" y="368681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00349" y="3556431"/>
            <a:ext cx="1685289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10" dirty="0">
                <a:latin typeface="Gulim"/>
                <a:cs typeface="Gulim"/>
              </a:rPr>
              <a:t>이체자료가</a:t>
            </a:r>
            <a:r>
              <a:rPr sz="1300" spc="-145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은행으로</a:t>
            </a:r>
            <a:endParaRPr sz="1300">
              <a:latin typeface="Gulim"/>
              <a:cs typeface="Gulim"/>
            </a:endParaRPr>
          </a:p>
          <a:p>
            <a:pPr marL="134620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송신됩니다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62</a:t>
            </a:fld>
            <a:endParaRPr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6.</a:t>
            </a:r>
            <a:r>
              <a:rPr spc="-110" dirty="0"/>
              <a:t> </a:t>
            </a:r>
            <a:r>
              <a:rPr spc="-20" dirty="0"/>
              <a:t>이체자료</a:t>
            </a:r>
            <a:r>
              <a:rPr spc="-145" dirty="0"/>
              <a:t> </a:t>
            </a:r>
            <a:r>
              <a:rPr spc="-10" dirty="0"/>
              <a:t>생성</a:t>
            </a:r>
            <a:r>
              <a:rPr spc="-130" dirty="0"/>
              <a:t> </a:t>
            </a:r>
            <a:r>
              <a:rPr dirty="0"/>
              <a:t>및</a:t>
            </a:r>
            <a:r>
              <a:rPr spc="-100" dirty="0"/>
              <a:t> </a:t>
            </a:r>
            <a:r>
              <a:rPr spc="-10" dirty="0"/>
              <a:t>관리</a:t>
            </a:r>
            <a:r>
              <a:rPr spc="-120" dirty="0"/>
              <a:t> </a:t>
            </a:r>
            <a:r>
              <a:rPr spc="-15" dirty="0"/>
              <a:t>안내</a:t>
            </a:r>
          </a:p>
        </p:txBody>
      </p:sp>
      <p:sp>
        <p:nvSpPr>
          <p:cNvPr id="10" name="object 10"/>
          <p:cNvSpPr/>
          <p:nvPr/>
        </p:nvSpPr>
        <p:spPr>
          <a:xfrm>
            <a:off x="5407052" y="1883972"/>
            <a:ext cx="1000125" cy="142875"/>
          </a:xfrm>
          <a:custGeom>
            <a:avLst/>
            <a:gdLst/>
            <a:ahLst/>
            <a:cxnLst/>
            <a:rect l="l" t="t" r="r" b="b"/>
            <a:pathLst>
              <a:path w="1000125" h="142875">
                <a:moveTo>
                  <a:pt x="0" y="142875"/>
                </a:moveTo>
                <a:lnTo>
                  <a:pt x="1000125" y="142875"/>
                </a:lnTo>
                <a:lnTo>
                  <a:pt x="100012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6277" y="1926644"/>
            <a:ext cx="2411730" cy="1457960"/>
          </a:xfrm>
          <a:custGeom>
            <a:avLst/>
            <a:gdLst/>
            <a:ahLst/>
            <a:cxnLst/>
            <a:rect l="l" t="t" r="r" b="b"/>
            <a:pathLst>
              <a:path w="2411729" h="1457960">
                <a:moveTo>
                  <a:pt x="2097913" y="385952"/>
                </a:moveTo>
                <a:lnTo>
                  <a:pt x="178562" y="385952"/>
                </a:lnTo>
                <a:lnTo>
                  <a:pt x="131115" y="392335"/>
                </a:lnTo>
                <a:lnTo>
                  <a:pt x="88467" y="410346"/>
                </a:lnTo>
                <a:lnTo>
                  <a:pt x="52324" y="438276"/>
                </a:lnTo>
                <a:lnTo>
                  <a:pt x="24393" y="474420"/>
                </a:lnTo>
                <a:lnTo>
                  <a:pt x="6382" y="517068"/>
                </a:lnTo>
                <a:lnTo>
                  <a:pt x="0" y="564514"/>
                </a:lnTo>
                <a:lnTo>
                  <a:pt x="0" y="1278889"/>
                </a:lnTo>
                <a:lnTo>
                  <a:pt x="6382" y="1326389"/>
                </a:lnTo>
                <a:lnTo>
                  <a:pt x="24393" y="1369074"/>
                </a:lnTo>
                <a:lnTo>
                  <a:pt x="52323" y="1405239"/>
                </a:lnTo>
                <a:lnTo>
                  <a:pt x="88467" y="1433180"/>
                </a:lnTo>
                <a:lnTo>
                  <a:pt x="131115" y="1451195"/>
                </a:lnTo>
                <a:lnTo>
                  <a:pt x="178562" y="1457578"/>
                </a:lnTo>
                <a:lnTo>
                  <a:pt x="2097913" y="1457578"/>
                </a:lnTo>
                <a:lnTo>
                  <a:pt x="2145359" y="1451195"/>
                </a:lnTo>
                <a:lnTo>
                  <a:pt x="2188007" y="1433180"/>
                </a:lnTo>
                <a:lnTo>
                  <a:pt x="2224151" y="1405239"/>
                </a:lnTo>
                <a:lnTo>
                  <a:pt x="2252081" y="1369074"/>
                </a:lnTo>
                <a:lnTo>
                  <a:pt x="2270092" y="1326389"/>
                </a:lnTo>
                <a:lnTo>
                  <a:pt x="2276475" y="1278889"/>
                </a:lnTo>
                <a:lnTo>
                  <a:pt x="2276475" y="564514"/>
                </a:lnTo>
                <a:lnTo>
                  <a:pt x="2270092" y="517068"/>
                </a:lnTo>
                <a:lnTo>
                  <a:pt x="2252081" y="474420"/>
                </a:lnTo>
                <a:lnTo>
                  <a:pt x="2224151" y="438276"/>
                </a:lnTo>
                <a:lnTo>
                  <a:pt x="2188007" y="410346"/>
                </a:lnTo>
                <a:lnTo>
                  <a:pt x="2145359" y="392335"/>
                </a:lnTo>
                <a:lnTo>
                  <a:pt x="2097913" y="385952"/>
                </a:lnTo>
                <a:close/>
              </a:path>
              <a:path w="2411729" h="1457960">
                <a:moveTo>
                  <a:pt x="2411603" y="0"/>
                </a:moveTo>
                <a:lnTo>
                  <a:pt x="1327912" y="385952"/>
                </a:lnTo>
                <a:lnTo>
                  <a:pt x="1897126" y="385952"/>
                </a:lnTo>
                <a:lnTo>
                  <a:pt x="24116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16277" y="1926644"/>
            <a:ext cx="2411730" cy="1457960"/>
          </a:xfrm>
          <a:custGeom>
            <a:avLst/>
            <a:gdLst/>
            <a:ahLst/>
            <a:cxnLst/>
            <a:rect l="l" t="t" r="r" b="b"/>
            <a:pathLst>
              <a:path w="2411729" h="1457960">
                <a:moveTo>
                  <a:pt x="0" y="564514"/>
                </a:moveTo>
                <a:lnTo>
                  <a:pt x="6382" y="517068"/>
                </a:lnTo>
                <a:lnTo>
                  <a:pt x="24393" y="474420"/>
                </a:lnTo>
                <a:lnTo>
                  <a:pt x="52324" y="438276"/>
                </a:lnTo>
                <a:lnTo>
                  <a:pt x="88467" y="410346"/>
                </a:lnTo>
                <a:lnTo>
                  <a:pt x="131115" y="392335"/>
                </a:lnTo>
                <a:lnTo>
                  <a:pt x="178562" y="385952"/>
                </a:lnTo>
                <a:lnTo>
                  <a:pt x="1327912" y="385952"/>
                </a:lnTo>
                <a:lnTo>
                  <a:pt x="2411603" y="0"/>
                </a:lnTo>
                <a:lnTo>
                  <a:pt x="1897126" y="385952"/>
                </a:lnTo>
                <a:lnTo>
                  <a:pt x="2097913" y="385952"/>
                </a:lnTo>
                <a:lnTo>
                  <a:pt x="2145359" y="392335"/>
                </a:lnTo>
                <a:lnTo>
                  <a:pt x="2188007" y="410346"/>
                </a:lnTo>
                <a:lnTo>
                  <a:pt x="2224151" y="438276"/>
                </a:lnTo>
                <a:lnTo>
                  <a:pt x="2252081" y="474420"/>
                </a:lnTo>
                <a:lnTo>
                  <a:pt x="2270092" y="517068"/>
                </a:lnTo>
                <a:lnTo>
                  <a:pt x="2276475" y="564514"/>
                </a:lnTo>
                <a:lnTo>
                  <a:pt x="2276475" y="832485"/>
                </a:lnTo>
                <a:lnTo>
                  <a:pt x="2276475" y="1278889"/>
                </a:lnTo>
                <a:lnTo>
                  <a:pt x="2270092" y="1326389"/>
                </a:lnTo>
                <a:lnTo>
                  <a:pt x="2252081" y="1369074"/>
                </a:lnTo>
                <a:lnTo>
                  <a:pt x="2224151" y="1405239"/>
                </a:lnTo>
                <a:lnTo>
                  <a:pt x="2188007" y="1433180"/>
                </a:lnTo>
                <a:lnTo>
                  <a:pt x="2145359" y="1451195"/>
                </a:lnTo>
                <a:lnTo>
                  <a:pt x="2097913" y="1457578"/>
                </a:lnTo>
                <a:lnTo>
                  <a:pt x="1897126" y="1457578"/>
                </a:lnTo>
                <a:lnTo>
                  <a:pt x="1327912" y="1457578"/>
                </a:lnTo>
                <a:lnTo>
                  <a:pt x="178562" y="1457578"/>
                </a:lnTo>
                <a:lnTo>
                  <a:pt x="131115" y="1451195"/>
                </a:lnTo>
                <a:lnTo>
                  <a:pt x="88467" y="1433180"/>
                </a:lnTo>
                <a:lnTo>
                  <a:pt x="52323" y="1405239"/>
                </a:lnTo>
                <a:lnTo>
                  <a:pt x="24393" y="1369074"/>
                </a:lnTo>
                <a:lnTo>
                  <a:pt x="6382" y="1326389"/>
                </a:lnTo>
                <a:lnTo>
                  <a:pt x="0" y="1278889"/>
                </a:lnTo>
                <a:lnTo>
                  <a:pt x="0" y="832485"/>
                </a:lnTo>
                <a:lnTo>
                  <a:pt x="0" y="56451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47849" y="2433882"/>
            <a:ext cx="193421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 algn="just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이체자료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전송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후</a:t>
            </a:r>
            <a:r>
              <a:rPr sz="1300" spc="-14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이체일  다음날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결과를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수신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받을  수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있습니다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  <a:p>
            <a:pPr marL="173990" indent="-161925" algn="just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이체결과 수신받기</a:t>
            </a:r>
            <a:r>
              <a:rPr sz="1300" spc="-24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6817" y="5820562"/>
            <a:ext cx="80391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056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이체일이 </a:t>
            </a:r>
            <a:r>
              <a:rPr sz="1300" spc="-10" dirty="0">
                <a:latin typeface="Gulim"/>
                <a:cs typeface="Gulim"/>
              </a:rPr>
              <a:t>5월 15일이라면 5월 16일 </a:t>
            </a:r>
            <a:r>
              <a:rPr sz="1300" spc="-5" dirty="0">
                <a:latin typeface="Gulim"/>
                <a:cs typeface="Gulim"/>
              </a:rPr>
              <a:t>이체결과를 수신 받을 수</a:t>
            </a:r>
            <a:r>
              <a:rPr sz="1300" spc="20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있습니다.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0062" y="5738812"/>
            <a:ext cx="8072755" cy="619125"/>
          </a:xfrm>
          <a:custGeom>
            <a:avLst/>
            <a:gdLst/>
            <a:ahLst/>
            <a:cxnLst/>
            <a:rect l="l" t="t" r="r" b="b"/>
            <a:pathLst>
              <a:path w="8072755" h="619125">
                <a:moveTo>
                  <a:pt x="0" y="103187"/>
                </a:moveTo>
                <a:lnTo>
                  <a:pt x="8109" y="63023"/>
                </a:lnTo>
                <a:lnTo>
                  <a:pt x="30224" y="30224"/>
                </a:lnTo>
                <a:lnTo>
                  <a:pt x="63023" y="8109"/>
                </a:lnTo>
                <a:lnTo>
                  <a:pt x="103187" y="0"/>
                </a:lnTo>
                <a:lnTo>
                  <a:pt x="7969186" y="0"/>
                </a:lnTo>
                <a:lnTo>
                  <a:pt x="8009376" y="8109"/>
                </a:lnTo>
                <a:lnTo>
                  <a:pt x="8042195" y="30224"/>
                </a:lnTo>
                <a:lnTo>
                  <a:pt x="8064323" y="63023"/>
                </a:lnTo>
                <a:lnTo>
                  <a:pt x="8072437" y="103187"/>
                </a:lnTo>
                <a:lnTo>
                  <a:pt x="8072437" y="515937"/>
                </a:lnTo>
                <a:lnTo>
                  <a:pt x="8064323" y="556101"/>
                </a:lnTo>
                <a:lnTo>
                  <a:pt x="8042195" y="588900"/>
                </a:lnTo>
                <a:lnTo>
                  <a:pt x="8009376" y="611015"/>
                </a:lnTo>
                <a:lnTo>
                  <a:pt x="7969186" y="619125"/>
                </a:lnTo>
                <a:lnTo>
                  <a:pt x="103187" y="619125"/>
                </a:lnTo>
                <a:lnTo>
                  <a:pt x="63023" y="611015"/>
                </a:lnTo>
                <a:lnTo>
                  <a:pt x="30224" y="588900"/>
                </a:lnTo>
                <a:lnTo>
                  <a:pt x="8109" y="556101"/>
                </a:lnTo>
                <a:lnTo>
                  <a:pt x="0" y="515937"/>
                </a:lnTo>
                <a:lnTo>
                  <a:pt x="0" y="10318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6912" y="5621337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6912" y="5751512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75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63</a:t>
            </a:fld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78" y="1279230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16066" y="3119271"/>
            <a:ext cx="1857375" cy="142875"/>
          </a:xfrm>
          <a:custGeom>
            <a:avLst/>
            <a:gdLst/>
            <a:ahLst/>
            <a:cxnLst/>
            <a:rect l="l" t="t" r="r" b="b"/>
            <a:pathLst>
              <a:path w="1857375" h="142875">
                <a:moveTo>
                  <a:pt x="0" y="142875"/>
                </a:moveTo>
                <a:lnTo>
                  <a:pt x="1857375" y="142875"/>
                </a:lnTo>
                <a:lnTo>
                  <a:pt x="1857375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3248" y="3210203"/>
            <a:ext cx="2004695" cy="880744"/>
          </a:xfrm>
          <a:custGeom>
            <a:avLst/>
            <a:gdLst/>
            <a:ahLst/>
            <a:cxnLst/>
            <a:rect l="l" t="t" r="r" b="b"/>
            <a:pathLst>
              <a:path w="2004695" h="880745">
                <a:moveTo>
                  <a:pt x="1902205" y="266319"/>
                </a:moveTo>
                <a:lnTo>
                  <a:pt x="106679" y="266319"/>
                </a:lnTo>
                <a:lnTo>
                  <a:pt x="66843" y="274365"/>
                </a:lnTo>
                <a:lnTo>
                  <a:pt x="34305" y="296306"/>
                </a:lnTo>
                <a:lnTo>
                  <a:pt x="12364" y="328844"/>
                </a:lnTo>
                <a:lnTo>
                  <a:pt x="4317" y="368681"/>
                </a:lnTo>
                <a:lnTo>
                  <a:pt x="4317" y="778256"/>
                </a:lnTo>
                <a:lnTo>
                  <a:pt x="12364" y="818145"/>
                </a:lnTo>
                <a:lnTo>
                  <a:pt x="34305" y="850677"/>
                </a:lnTo>
                <a:lnTo>
                  <a:pt x="66843" y="872589"/>
                </a:lnTo>
                <a:lnTo>
                  <a:pt x="106679" y="880618"/>
                </a:lnTo>
                <a:lnTo>
                  <a:pt x="1902205" y="880618"/>
                </a:lnTo>
                <a:lnTo>
                  <a:pt x="1942042" y="872589"/>
                </a:lnTo>
                <a:lnTo>
                  <a:pt x="1974580" y="850677"/>
                </a:lnTo>
                <a:lnTo>
                  <a:pt x="1996521" y="818145"/>
                </a:lnTo>
                <a:lnTo>
                  <a:pt x="2004567" y="778256"/>
                </a:lnTo>
                <a:lnTo>
                  <a:pt x="2004567" y="368681"/>
                </a:lnTo>
                <a:lnTo>
                  <a:pt x="1996521" y="328844"/>
                </a:lnTo>
                <a:lnTo>
                  <a:pt x="1974580" y="296306"/>
                </a:lnTo>
                <a:lnTo>
                  <a:pt x="1942042" y="274365"/>
                </a:lnTo>
                <a:lnTo>
                  <a:pt x="1902205" y="266319"/>
                </a:lnTo>
                <a:close/>
              </a:path>
              <a:path w="2004695" h="880745">
                <a:moveTo>
                  <a:pt x="0" y="0"/>
                </a:moveTo>
                <a:lnTo>
                  <a:pt x="337692" y="266319"/>
                </a:lnTo>
                <a:lnTo>
                  <a:pt x="837818" y="2663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83248" y="3210203"/>
            <a:ext cx="2004695" cy="880744"/>
          </a:xfrm>
          <a:custGeom>
            <a:avLst/>
            <a:gdLst/>
            <a:ahLst/>
            <a:cxnLst/>
            <a:rect l="l" t="t" r="r" b="b"/>
            <a:pathLst>
              <a:path w="2004695" h="880745">
                <a:moveTo>
                  <a:pt x="4317" y="368681"/>
                </a:moveTo>
                <a:lnTo>
                  <a:pt x="12364" y="328844"/>
                </a:lnTo>
                <a:lnTo>
                  <a:pt x="34305" y="296306"/>
                </a:lnTo>
                <a:lnTo>
                  <a:pt x="66843" y="274365"/>
                </a:lnTo>
                <a:lnTo>
                  <a:pt x="106679" y="266319"/>
                </a:lnTo>
                <a:lnTo>
                  <a:pt x="337692" y="266319"/>
                </a:lnTo>
                <a:lnTo>
                  <a:pt x="0" y="0"/>
                </a:lnTo>
                <a:lnTo>
                  <a:pt x="837818" y="266319"/>
                </a:lnTo>
                <a:lnTo>
                  <a:pt x="1902205" y="266319"/>
                </a:lnTo>
                <a:lnTo>
                  <a:pt x="1942042" y="274365"/>
                </a:lnTo>
                <a:lnTo>
                  <a:pt x="1974580" y="296306"/>
                </a:lnTo>
                <a:lnTo>
                  <a:pt x="1996521" y="328844"/>
                </a:lnTo>
                <a:lnTo>
                  <a:pt x="2004567" y="368681"/>
                </a:lnTo>
                <a:lnTo>
                  <a:pt x="2004567" y="522351"/>
                </a:lnTo>
                <a:lnTo>
                  <a:pt x="2004567" y="778256"/>
                </a:lnTo>
                <a:lnTo>
                  <a:pt x="1996521" y="818145"/>
                </a:lnTo>
                <a:lnTo>
                  <a:pt x="1974580" y="850677"/>
                </a:lnTo>
                <a:lnTo>
                  <a:pt x="1942042" y="872589"/>
                </a:lnTo>
                <a:lnTo>
                  <a:pt x="1902205" y="880618"/>
                </a:lnTo>
                <a:lnTo>
                  <a:pt x="837818" y="880618"/>
                </a:lnTo>
                <a:lnTo>
                  <a:pt x="337692" y="880618"/>
                </a:lnTo>
                <a:lnTo>
                  <a:pt x="106679" y="880618"/>
                </a:lnTo>
                <a:lnTo>
                  <a:pt x="66843" y="872589"/>
                </a:lnTo>
                <a:lnTo>
                  <a:pt x="34305" y="850677"/>
                </a:lnTo>
                <a:lnTo>
                  <a:pt x="12364" y="818145"/>
                </a:lnTo>
                <a:lnTo>
                  <a:pt x="4317" y="778256"/>
                </a:lnTo>
                <a:lnTo>
                  <a:pt x="4317" y="522351"/>
                </a:lnTo>
                <a:lnTo>
                  <a:pt x="4317" y="368681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97039" y="3567404"/>
            <a:ext cx="1685289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10" dirty="0">
                <a:latin typeface="Gulim"/>
                <a:cs typeface="Gulim"/>
              </a:rPr>
              <a:t>이체결과를</a:t>
            </a:r>
            <a:r>
              <a:rPr sz="1300" spc="-145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은행으로</a:t>
            </a:r>
            <a:endParaRPr sz="1300">
              <a:latin typeface="Gulim"/>
              <a:cs typeface="Gulim"/>
            </a:endParaRPr>
          </a:p>
          <a:p>
            <a:pPr marR="5080" algn="ctr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수신받고</a:t>
            </a:r>
            <a:r>
              <a:rPr sz="1300" spc="-1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있습니다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64</a:t>
            </a:fld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57347" y="2384398"/>
            <a:ext cx="900430" cy="161925"/>
          </a:xfrm>
          <a:custGeom>
            <a:avLst/>
            <a:gdLst/>
            <a:ahLst/>
            <a:cxnLst/>
            <a:rect l="l" t="t" r="r" b="b"/>
            <a:pathLst>
              <a:path w="900430" h="161925">
                <a:moveTo>
                  <a:pt x="0" y="161925"/>
                </a:moveTo>
                <a:lnTo>
                  <a:pt x="900112" y="161925"/>
                </a:lnTo>
                <a:lnTo>
                  <a:pt x="900112" y="0"/>
                </a:lnTo>
                <a:lnTo>
                  <a:pt x="0" y="0"/>
                </a:lnTo>
                <a:lnTo>
                  <a:pt x="0" y="1619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6797" y="1660498"/>
            <a:ext cx="2424430" cy="814705"/>
          </a:xfrm>
          <a:custGeom>
            <a:avLst/>
            <a:gdLst/>
            <a:ahLst/>
            <a:cxnLst/>
            <a:rect l="l" t="t" r="r" b="b"/>
            <a:pathLst>
              <a:path w="2424429" h="814705">
                <a:moveTo>
                  <a:pt x="1072896" y="606425"/>
                </a:moveTo>
                <a:lnTo>
                  <a:pt x="493903" y="606425"/>
                </a:lnTo>
                <a:lnTo>
                  <a:pt x="0" y="814197"/>
                </a:lnTo>
                <a:lnTo>
                  <a:pt x="1072896" y="606425"/>
                </a:lnTo>
                <a:close/>
              </a:path>
              <a:path w="2424429" h="814705">
                <a:moveTo>
                  <a:pt x="2322957" y="0"/>
                </a:moveTo>
                <a:lnTo>
                  <a:pt x="208915" y="0"/>
                </a:lnTo>
                <a:lnTo>
                  <a:pt x="169618" y="7937"/>
                </a:lnTo>
                <a:lnTo>
                  <a:pt x="137525" y="29591"/>
                </a:lnTo>
                <a:lnTo>
                  <a:pt x="115885" y="61722"/>
                </a:lnTo>
                <a:lnTo>
                  <a:pt x="107950" y="101091"/>
                </a:lnTo>
                <a:lnTo>
                  <a:pt x="107950" y="505333"/>
                </a:lnTo>
                <a:lnTo>
                  <a:pt x="115885" y="544703"/>
                </a:lnTo>
                <a:lnTo>
                  <a:pt x="137525" y="576834"/>
                </a:lnTo>
                <a:lnTo>
                  <a:pt x="169618" y="598487"/>
                </a:lnTo>
                <a:lnTo>
                  <a:pt x="208915" y="606425"/>
                </a:lnTo>
                <a:lnTo>
                  <a:pt x="2322957" y="606425"/>
                </a:lnTo>
                <a:lnTo>
                  <a:pt x="2362326" y="598487"/>
                </a:lnTo>
                <a:lnTo>
                  <a:pt x="2394457" y="576834"/>
                </a:lnTo>
                <a:lnTo>
                  <a:pt x="2416111" y="544703"/>
                </a:lnTo>
                <a:lnTo>
                  <a:pt x="2424049" y="505333"/>
                </a:lnTo>
                <a:lnTo>
                  <a:pt x="2424049" y="101091"/>
                </a:lnTo>
                <a:lnTo>
                  <a:pt x="2416111" y="61722"/>
                </a:lnTo>
                <a:lnTo>
                  <a:pt x="2394458" y="29591"/>
                </a:lnTo>
                <a:lnTo>
                  <a:pt x="2362327" y="7937"/>
                </a:lnTo>
                <a:lnTo>
                  <a:pt x="23229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36797" y="1660498"/>
            <a:ext cx="2424430" cy="814705"/>
          </a:xfrm>
          <a:custGeom>
            <a:avLst/>
            <a:gdLst/>
            <a:ahLst/>
            <a:cxnLst/>
            <a:rect l="l" t="t" r="r" b="b"/>
            <a:pathLst>
              <a:path w="2424429" h="814705">
                <a:moveTo>
                  <a:pt x="107950" y="101091"/>
                </a:moveTo>
                <a:lnTo>
                  <a:pt x="115885" y="61722"/>
                </a:lnTo>
                <a:lnTo>
                  <a:pt x="137525" y="29591"/>
                </a:lnTo>
                <a:lnTo>
                  <a:pt x="169618" y="7937"/>
                </a:lnTo>
                <a:lnTo>
                  <a:pt x="208915" y="0"/>
                </a:lnTo>
                <a:lnTo>
                  <a:pt x="493903" y="0"/>
                </a:lnTo>
                <a:lnTo>
                  <a:pt x="1072896" y="0"/>
                </a:lnTo>
                <a:lnTo>
                  <a:pt x="2322957" y="0"/>
                </a:lnTo>
                <a:lnTo>
                  <a:pt x="2362327" y="7937"/>
                </a:lnTo>
                <a:lnTo>
                  <a:pt x="2394457" y="29590"/>
                </a:lnTo>
                <a:lnTo>
                  <a:pt x="2416111" y="61721"/>
                </a:lnTo>
                <a:lnTo>
                  <a:pt x="2424049" y="101091"/>
                </a:lnTo>
                <a:lnTo>
                  <a:pt x="2424049" y="353695"/>
                </a:lnTo>
                <a:lnTo>
                  <a:pt x="2424049" y="505333"/>
                </a:lnTo>
                <a:lnTo>
                  <a:pt x="2416111" y="544702"/>
                </a:lnTo>
                <a:lnTo>
                  <a:pt x="2394458" y="576833"/>
                </a:lnTo>
                <a:lnTo>
                  <a:pt x="2362327" y="598487"/>
                </a:lnTo>
                <a:lnTo>
                  <a:pt x="2322957" y="606425"/>
                </a:lnTo>
                <a:lnTo>
                  <a:pt x="1072896" y="606425"/>
                </a:lnTo>
                <a:lnTo>
                  <a:pt x="0" y="814197"/>
                </a:lnTo>
                <a:lnTo>
                  <a:pt x="493903" y="606425"/>
                </a:lnTo>
                <a:lnTo>
                  <a:pt x="208915" y="606425"/>
                </a:lnTo>
                <a:lnTo>
                  <a:pt x="169618" y="598487"/>
                </a:lnTo>
                <a:lnTo>
                  <a:pt x="137525" y="576834"/>
                </a:lnTo>
                <a:lnTo>
                  <a:pt x="115885" y="544703"/>
                </a:lnTo>
                <a:lnTo>
                  <a:pt x="107950" y="505333"/>
                </a:lnTo>
                <a:lnTo>
                  <a:pt x="107950" y="353695"/>
                </a:lnTo>
                <a:lnTo>
                  <a:pt x="107950" y="101091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53331" y="1747365"/>
            <a:ext cx="205613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이체 결과를</a:t>
            </a:r>
            <a:r>
              <a:rPr sz="1300" spc="-2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확인하셜려면</a:t>
            </a:r>
            <a:endParaRPr sz="1300">
              <a:latin typeface="Gulim"/>
              <a:cs typeface="Gulim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이체자료 관리</a:t>
            </a:r>
            <a:r>
              <a:rPr sz="1300" spc="-20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65</a:t>
            </a:fld>
            <a:endParaRPr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45" y="127700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05055" y="1839980"/>
            <a:ext cx="730250" cy="457200"/>
          </a:xfrm>
          <a:custGeom>
            <a:avLst/>
            <a:gdLst/>
            <a:ahLst/>
            <a:cxnLst/>
            <a:rect l="l" t="t" r="r" b="b"/>
            <a:pathLst>
              <a:path w="730250" h="914400">
                <a:moveTo>
                  <a:pt x="0" y="914400"/>
                </a:moveTo>
                <a:lnTo>
                  <a:pt x="730250" y="914400"/>
                </a:lnTo>
                <a:lnTo>
                  <a:pt x="73025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32815" y="1111380"/>
            <a:ext cx="2250440" cy="838200"/>
          </a:xfrm>
          <a:custGeom>
            <a:avLst/>
            <a:gdLst/>
            <a:ahLst/>
            <a:cxnLst/>
            <a:rect l="l" t="t" r="r" b="b"/>
            <a:pathLst>
              <a:path w="2250440" h="838200">
                <a:moveTo>
                  <a:pt x="997458" y="642874"/>
                </a:moveTo>
                <a:lnTo>
                  <a:pt x="460501" y="642874"/>
                </a:lnTo>
                <a:lnTo>
                  <a:pt x="0" y="837691"/>
                </a:lnTo>
                <a:lnTo>
                  <a:pt x="997458" y="642874"/>
                </a:lnTo>
                <a:close/>
              </a:path>
              <a:path w="2250440" h="838200">
                <a:moveTo>
                  <a:pt x="2143252" y="0"/>
                </a:moveTo>
                <a:lnTo>
                  <a:pt x="209676" y="0"/>
                </a:lnTo>
                <a:lnTo>
                  <a:pt x="167961" y="8405"/>
                </a:lnTo>
                <a:lnTo>
                  <a:pt x="133889" y="31337"/>
                </a:lnTo>
                <a:lnTo>
                  <a:pt x="110914" y="65365"/>
                </a:lnTo>
                <a:lnTo>
                  <a:pt x="102488" y="107061"/>
                </a:lnTo>
                <a:lnTo>
                  <a:pt x="102488" y="535686"/>
                </a:lnTo>
                <a:lnTo>
                  <a:pt x="110914" y="577401"/>
                </a:lnTo>
                <a:lnTo>
                  <a:pt x="133889" y="611473"/>
                </a:lnTo>
                <a:lnTo>
                  <a:pt x="167961" y="634448"/>
                </a:lnTo>
                <a:lnTo>
                  <a:pt x="209676" y="642874"/>
                </a:lnTo>
                <a:lnTo>
                  <a:pt x="2143252" y="642874"/>
                </a:lnTo>
                <a:lnTo>
                  <a:pt x="2184967" y="634448"/>
                </a:lnTo>
                <a:lnTo>
                  <a:pt x="2219039" y="611473"/>
                </a:lnTo>
                <a:lnTo>
                  <a:pt x="2242014" y="577401"/>
                </a:lnTo>
                <a:lnTo>
                  <a:pt x="2250440" y="535686"/>
                </a:lnTo>
                <a:lnTo>
                  <a:pt x="2250440" y="107061"/>
                </a:lnTo>
                <a:lnTo>
                  <a:pt x="2242014" y="65365"/>
                </a:lnTo>
                <a:lnTo>
                  <a:pt x="2219039" y="31337"/>
                </a:lnTo>
                <a:lnTo>
                  <a:pt x="2184967" y="8405"/>
                </a:lnTo>
                <a:lnTo>
                  <a:pt x="2143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32815" y="1111380"/>
            <a:ext cx="2250440" cy="838200"/>
          </a:xfrm>
          <a:custGeom>
            <a:avLst/>
            <a:gdLst/>
            <a:ahLst/>
            <a:cxnLst/>
            <a:rect l="l" t="t" r="r" b="b"/>
            <a:pathLst>
              <a:path w="2250440" h="838200">
                <a:moveTo>
                  <a:pt x="102488" y="107061"/>
                </a:moveTo>
                <a:lnTo>
                  <a:pt x="110914" y="65365"/>
                </a:lnTo>
                <a:lnTo>
                  <a:pt x="133889" y="31337"/>
                </a:lnTo>
                <a:lnTo>
                  <a:pt x="167961" y="8405"/>
                </a:lnTo>
                <a:lnTo>
                  <a:pt x="209676" y="0"/>
                </a:lnTo>
                <a:lnTo>
                  <a:pt x="460501" y="0"/>
                </a:lnTo>
                <a:lnTo>
                  <a:pt x="997458" y="0"/>
                </a:lnTo>
                <a:lnTo>
                  <a:pt x="2143252" y="0"/>
                </a:lnTo>
                <a:lnTo>
                  <a:pt x="2184967" y="8405"/>
                </a:lnTo>
                <a:lnTo>
                  <a:pt x="2219039" y="31337"/>
                </a:lnTo>
                <a:lnTo>
                  <a:pt x="2242014" y="65365"/>
                </a:lnTo>
                <a:lnTo>
                  <a:pt x="2250440" y="107061"/>
                </a:lnTo>
                <a:lnTo>
                  <a:pt x="2250440" y="375031"/>
                </a:lnTo>
                <a:lnTo>
                  <a:pt x="2250440" y="535686"/>
                </a:lnTo>
                <a:lnTo>
                  <a:pt x="2242014" y="577401"/>
                </a:lnTo>
                <a:lnTo>
                  <a:pt x="2219039" y="611473"/>
                </a:lnTo>
                <a:lnTo>
                  <a:pt x="2184967" y="634448"/>
                </a:lnTo>
                <a:lnTo>
                  <a:pt x="2143252" y="642874"/>
                </a:lnTo>
                <a:lnTo>
                  <a:pt x="997458" y="642874"/>
                </a:lnTo>
                <a:lnTo>
                  <a:pt x="0" y="837691"/>
                </a:lnTo>
                <a:lnTo>
                  <a:pt x="460501" y="642874"/>
                </a:lnTo>
                <a:lnTo>
                  <a:pt x="209676" y="642874"/>
                </a:lnTo>
                <a:lnTo>
                  <a:pt x="167961" y="634448"/>
                </a:lnTo>
                <a:lnTo>
                  <a:pt x="133889" y="611473"/>
                </a:lnTo>
                <a:lnTo>
                  <a:pt x="110914" y="577401"/>
                </a:lnTo>
                <a:lnTo>
                  <a:pt x="102488" y="535686"/>
                </a:lnTo>
                <a:lnTo>
                  <a:pt x="102488" y="375031"/>
                </a:lnTo>
                <a:lnTo>
                  <a:pt x="102488" y="107061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645922" y="1216028"/>
            <a:ext cx="188023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이체 결과를 확인할  이체일자를</a:t>
            </a:r>
            <a:r>
              <a:rPr sz="1300" spc="-1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선택합니다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54470" y="1706549"/>
            <a:ext cx="516255" cy="342900"/>
          </a:xfrm>
          <a:custGeom>
            <a:avLst/>
            <a:gdLst/>
            <a:ahLst/>
            <a:cxnLst/>
            <a:rect l="l" t="t" r="r" b="b"/>
            <a:pathLst>
              <a:path w="516254" h="342900">
                <a:moveTo>
                  <a:pt x="0" y="342900"/>
                </a:moveTo>
                <a:lnTo>
                  <a:pt x="515937" y="342900"/>
                </a:lnTo>
                <a:lnTo>
                  <a:pt x="515937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44435" y="1387524"/>
            <a:ext cx="1197610" cy="521970"/>
          </a:xfrm>
          <a:custGeom>
            <a:avLst/>
            <a:gdLst/>
            <a:ahLst/>
            <a:cxnLst/>
            <a:rect l="l" t="t" r="r" b="b"/>
            <a:pathLst>
              <a:path w="1197609" h="521969">
                <a:moveTo>
                  <a:pt x="530733" y="401574"/>
                </a:moveTo>
                <a:lnTo>
                  <a:pt x="244983" y="401574"/>
                </a:lnTo>
                <a:lnTo>
                  <a:pt x="0" y="521715"/>
                </a:lnTo>
                <a:lnTo>
                  <a:pt x="530733" y="401574"/>
                </a:lnTo>
                <a:close/>
              </a:path>
              <a:path w="1197609" h="521969">
                <a:moveTo>
                  <a:pt x="1130554" y="0"/>
                </a:moveTo>
                <a:lnTo>
                  <a:pt x="121412" y="0"/>
                </a:lnTo>
                <a:lnTo>
                  <a:pt x="95363" y="5242"/>
                </a:lnTo>
                <a:lnTo>
                  <a:pt x="74088" y="19558"/>
                </a:lnTo>
                <a:lnTo>
                  <a:pt x="59743" y="40826"/>
                </a:lnTo>
                <a:lnTo>
                  <a:pt x="54483" y="66928"/>
                </a:lnTo>
                <a:lnTo>
                  <a:pt x="54483" y="334645"/>
                </a:lnTo>
                <a:lnTo>
                  <a:pt x="59743" y="360693"/>
                </a:lnTo>
                <a:lnTo>
                  <a:pt x="74088" y="381968"/>
                </a:lnTo>
                <a:lnTo>
                  <a:pt x="95363" y="396313"/>
                </a:lnTo>
                <a:lnTo>
                  <a:pt x="121412" y="401574"/>
                </a:lnTo>
                <a:lnTo>
                  <a:pt x="1130554" y="401574"/>
                </a:lnTo>
                <a:lnTo>
                  <a:pt x="1156602" y="396313"/>
                </a:lnTo>
                <a:lnTo>
                  <a:pt x="1177877" y="381968"/>
                </a:lnTo>
                <a:lnTo>
                  <a:pt x="1192222" y="360693"/>
                </a:lnTo>
                <a:lnTo>
                  <a:pt x="1197483" y="334645"/>
                </a:lnTo>
                <a:lnTo>
                  <a:pt x="1197483" y="66928"/>
                </a:lnTo>
                <a:lnTo>
                  <a:pt x="1192222" y="40826"/>
                </a:lnTo>
                <a:lnTo>
                  <a:pt x="1177877" y="19558"/>
                </a:lnTo>
                <a:lnTo>
                  <a:pt x="1156602" y="5242"/>
                </a:lnTo>
                <a:lnTo>
                  <a:pt x="11305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44435" y="1387524"/>
            <a:ext cx="1197610" cy="521970"/>
          </a:xfrm>
          <a:custGeom>
            <a:avLst/>
            <a:gdLst/>
            <a:ahLst/>
            <a:cxnLst/>
            <a:rect l="l" t="t" r="r" b="b"/>
            <a:pathLst>
              <a:path w="1197609" h="521969">
                <a:moveTo>
                  <a:pt x="54483" y="66928"/>
                </a:moveTo>
                <a:lnTo>
                  <a:pt x="59743" y="40826"/>
                </a:lnTo>
                <a:lnTo>
                  <a:pt x="74088" y="19558"/>
                </a:lnTo>
                <a:lnTo>
                  <a:pt x="95363" y="5242"/>
                </a:lnTo>
                <a:lnTo>
                  <a:pt x="121412" y="0"/>
                </a:lnTo>
                <a:lnTo>
                  <a:pt x="244983" y="0"/>
                </a:lnTo>
                <a:lnTo>
                  <a:pt x="530733" y="0"/>
                </a:lnTo>
                <a:lnTo>
                  <a:pt x="1130554" y="0"/>
                </a:lnTo>
                <a:lnTo>
                  <a:pt x="1156602" y="5242"/>
                </a:lnTo>
                <a:lnTo>
                  <a:pt x="1177877" y="19558"/>
                </a:lnTo>
                <a:lnTo>
                  <a:pt x="1192222" y="40826"/>
                </a:lnTo>
                <a:lnTo>
                  <a:pt x="1197483" y="66928"/>
                </a:lnTo>
                <a:lnTo>
                  <a:pt x="1197483" y="234187"/>
                </a:lnTo>
                <a:lnTo>
                  <a:pt x="1197483" y="334645"/>
                </a:lnTo>
                <a:lnTo>
                  <a:pt x="1192222" y="360693"/>
                </a:lnTo>
                <a:lnTo>
                  <a:pt x="1177877" y="381968"/>
                </a:lnTo>
                <a:lnTo>
                  <a:pt x="1156602" y="396313"/>
                </a:lnTo>
                <a:lnTo>
                  <a:pt x="1130554" y="401574"/>
                </a:lnTo>
                <a:lnTo>
                  <a:pt x="530733" y="401574"/>
                </a:lnTo>
                <a:lnTo>
                  <a:pt x="0" y="521715"/>
                </a:lnTo>
                <a:lnTo>
                  <a:pt x="244983" y="401574"/>
                </a:lnTo>
                <a:lnTo>
                  <a:pt x="121412" y="401574"/>
                </a:lnTo>
                <a:lnTo>
                  <a:pt x="95363" y="396313"/>
                </a:lnTo>
                <a:lnTo>
                  <a:pt x="74088" y="381968"/>
                </a:lnTo>
                <a:lnTo>
                  <a:pt x="59743" y="360693"/>
                </a:lnTo>
                <a:lnTo>
                  <a:pt x="54483" y="334645"/>
                </a:lnTo>
                <a:lnTo>
                  <a:pt x="54483" y="234187"/>
                </a:lnTo>
                <a:lnTo>
                  <a:pt x="54483" y="6692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697978" y="1470710"/>
            <a:ext cx="888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조회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66</a:t>
            </a:fld>
            <a:endParaRPr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86" y="12763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3069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6.</a:t>
            </a:r>
            <a:r>
              <a:rPr sz="1800" b="1" spc="-110" dirty="0">
                <a:latin typeface="Malgun Gothic"/>
                <a:cs typeface="Malgun Gothic"/>
              </a:rPr>
              <a:t> </a:t>
            </a:r>
            <a:r>
              <a:rPr sz="1800" b="1" spc="-20" dirty="0">
                <a:latin typeface="Malgun Gothic"/>
                <a:cs typeface="Malgun Gothic"/>
              </a:rPr>
              <a:t>이체자료</a:t>
            </a:r>
            <a:r>
              <a:rPr sz="1800" b="1" spc="-145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생성</a:t>
            </a:r>
            <a:r>
              <a:rPr sz="1800" b="1" spc="-130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및</a:t>
            </a:r>
            <a:r>
              <a:rPr sz="1800" b="1" spc="-100" dirty="0">
                <a:latin typeface="Malgun Gothic"/>
                <a:cs typeface="Malgun Gothic"/>
              </a:rPr>
              <a:t> </a:t>
            </a:r>
            <a:r>
              <a:rPr sz="1800" b="1" spc="-10" dirty="0">
                <a:latin typeface="Malgun Gothic"/>
                <a:cs typeface="Malgun Gothic"/>
              </a:rPr>
              <a:t>관리</a:t>
            </a:r>
            <a:r>
              <a:rPr sz="1800" b="1" spc="-12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63203" y="2104515"/>
            <a:ext cx="5509990" cy="791086"/>
          </a:xfrm>
          <a:custGeom>
            <a:avLst/>
            <a:gdLst/>
            <a:ahLst/>
            <a:cxnLst/>
            <a:rect l="l" t="t" r="r" b="b"/>
            <a:pathLst>
              <a:path w="4748530" h="2143125">
                <a:moveTo>
                  <a:pt x="0" y="2143125"/>
                </a:moveTo>
                <a:lnTo>
                  <a:pt x="4748149" y="2143125"/>
                </a:lnTo>
                <a:lnTo>
                  <a:pt x="4748149" y="0"/>
                </a:lnTo>
                <a:lnTo>
                  <a:pt x="0" y="0"/>
                </a:lnTo>
                <a:lnTo>
                  <a:pt x="0" y="214312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63716" y="1499741"/>
            <a:ext cx="2705100" cy="659765"/>
          </a:xfrm>
          <a:custGeom>
            <a:avLst/>
            <a:gdLst/>
            <a:ahLst/>
            <a:cxnLst/>
            <a:rect l="l" t="t" r="r" b="b"/>
            <a:pathLst>
              <a:path w="2705100" h="659764">
                <a:moveTo>
                  <a:pt x="1127125" y="414400"/>
                </a:moveTo>
                <a:lnTo>
                  <a:pt x="450850" y="414400"/>
                </a:lnTo>
                <a:lnTo>
                  <a:pt x="119887" y="659638"/>
                </a:lnTo>
                <a:lnTo>
                  <a:pt x="1127125" y="414400"/>
                </a:lnTo>
                <a:close/>
              </a:path>
              <a:path w="2705100" h="659764">
                <a:moveTo>
                  <a:pt x="2636011" y="0"/>
                </a:moveTo>
                <a:lnTo>
                  <a:pt x="69087" y="0"/>
                </a:lnTo>
                <a:lnTo>
                  <a:pt x="42165" y="5419"/>
                </a:lnTo>
                <a:lnTo>
                  <a:pt x="20208" y="20208"/>
                </a:lnTo>
                <a:lnTo>
                  <a:pt x="5419" y="42165"/>
                </a:lnTo>
                <a:lnTo>
                  <a:pt x="0" y="69087"/>
                </a:lnTo>
                <a:lnTo>
                  <a:pt x="0" y="345313"/>
                </a:lnTo>
                <a:lnTo>
                  <a:pt x="5419" y="372181"/>
                </a:lnTo>
                <a:lnTo>
                  <a:pt x="20208" y="394144"/>
                </a:lnTo>
                <a:lnTo>
                  <a:pt x="42165" y="408963"/>
                </a:lnTo>
                <a:lnTo>
                  <a:pt x="69087" y="414400"/>
                </a:lnTo>
                <a:lnTo>
                  <a:pt x="2636011" y="414400"/>
                </a:lnTo>
                <a:lnTo>
                  <a:pt x="2662934" y="408963"/>
                </a:lnTo>
                <a:lnTo>
                  <a:pt x="2684891" y="394144"/>
                </a:lnTo>
                <a:lnTo>
                  <a:pt x="2699680" y="372181"/>
                </a:lnTo>
                <a:lnTo>
                  <a:pt x="2705100" y="345313"/>
                </a:lnTo>
                <a:lnTo>
                  <a:pt x="2705100" y="69087"/>
                </a:lnTo>
                <a:lnTo>
                  <a:pt x="2699680" y="42165"/>
                </a:lnTo>
                <a:lnTo>
                  <a:pt x="2684891" y="20208"/>
                </a:lnTo>
                <a:lnTo>
                  <a:pt x="2662934" y="5419"/>
                </a:lnTo>
                <a:lnTo>
                  <a:pt x="26360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63716" y="1499741"/>
            <a:ext cx="2705100" cy="659765"/>
          </a:xfrm>
          <a:custGeom>
            <a:avLst/>
            <a:gdLst/>
            <a:ahLst/>
            <a:cxnLst/>
            <a:rect l="l" t="t" r="r" b="b"/>
            <a:pathLst>
              <a:path w="2705100" h="659764">
                <a:moveTo>
                  <a:pt x="0" y="69087"/>
                </a:moveTo>
                <a:lnTo>
                  <a:pt x="5419" y="42165"/>
                </a:lnTo>
                <a:lnTo>
                  <a:pt x="20208" y="20208"/>
                </a:lnTo>
                <a:lnTo>
                  <a:pt x="42165" y="5419"/>
                </a:lnTo>
                <a:lnTo>
                  <a:pt x="69087" y="0"/>
                </a:lnTo>
                <a:lnTo>
                  <a:pt x="450850" y="0"/>
                </a:lnTo>
                <a:lnTo>
                  <a:pt x="1127125" y="0"/>
                </a:lnTo>
                <a:lnTo>
                  <a:pt x="2636011" y="0"/>
                </a:lnTo>
                <a:lnTo>
                  <a:pt x="2662934" y="5419"/>
                </a:lnTo>
                <a:lnTo>
                  <a:pt x="2684891" y="20208"/>
                </a:lnTo>
                <a:lnTo>
                  <a:pt x="2699680" y="42165"/>
                </a:lnTo>
                <a:lnTo>
                  <a:pt x="2705100" y="69087"/>
                </a:lnTo>
                <a:lnTo>
                  <a:pt x="2705100" y="241680"/>
                </a:lnTo>
                <a:lnTo>
                  <a:pt x="2705100" y="345313"/>
                </a:lnTo>
                <a:lnTo>
                  <a:pt x="2699680" y="372181"/>
                </a:lnTo>
                <a:lnTo>
                  <a:pt x="2684891" y="394144"/>
                </a:lnTo>
                <a:lnTo>
                  <a:pt x="2662934" y="408963"/>
                </a:lnTo>
                <a:lnTo>
                  <a:pt x="2636011" y="414400"/>
                </a:lnTo>
                <a:lnTo>
                  <a:pt x="1127125" y="414400"/>
                </a:lnTo>
                <a:lnTo>
                  <a:pt x="119887" y="659638"/>
                </a:lnTo>
                <a:lnTo>
                  <a:pt x="450850" y="414400"/>
                </a:lnTo>
                <a:lnTo>
                  <a:pt x="69087" y="414400"/>
                </a:lnTo>
                <a:lnTo>
                  <a:pt x="42165" y="408963"/>
                </a:lnTo>
                <a:lnTo>
                  <a:pt x="20208" y="394144"/>
                </a:lnTo>
                <a:lnTo>
                  <a:pt x="5419" y="372181"/>
                </a:lnTo>
                <a:lnTo>
                  <a:pt x="0" y="345313"/>
                </a:lnTo>
                <a:lnTo>
                  <a:pt x="0" y="241680"/>
                </a:lnTo>
                <a:lnTo>
                  <a:pt x="0" y="6908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463664" y="1589402"/>
            <a:ext cx="251587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</a:t>
            </a:r>
            <a:r>
              <a:rPr sz="1300" spc="-15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이체결과를</a:t>
            </a:r>
            <a:r>
              <a:rPr sz="1300" spc="-1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확인할</a:t>
            </a:r>
            <a:r>
              <a:rPr sz="1300" spc="-114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수</a:t>
            </a:r>
            <a:r>
              <a:rPr sz="1300" spc="-12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있습니다</a:t>
            </a:r>
            <a:r>
              <a:rPr sz="1300" spc="-5" dirty="0">
                <a:latin typeface="Constantia"/>
                <a:cs typeface="Constantia"/>
              </a:rPr>
              <a:t>..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67</a:t>
            </a:fld>
            <a:endParaRPr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33247"/>
            <a:ext cx="2052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7. </a:t>
            </a:r>
            <a:r>
              <a:rPr dirty="0"/>
              <a:t>문자메세지</a:t>
            </a:r>
            <a:r>
              <a:rPr spc="-275" dirty="0"/>
              <a:t> </a:t>
            </a:r>
            <a:r>
              <a:rPr spc="40" dirty="0"/>
              <a:t>전송.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9993" y="5835192"/>
            <a:ext cx="7706359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Malgun Gothic"/>
                <a:cs typeface="Malgun Gothic"/>
              </a:rPr>
              <a:t>문자메세지는 이용료가 발생하는 부가서비스입니다</a:t>
            </a:r>
            <a:r>
              <a:rPr sz="1300" spc="-5" dirty="0">
                <a:latin typeface="Gulim"/>
                <a:cs typeface="Gulim"/>
              </a:rPr>
              <a:t>.(</a:t>
            </a:r>
            <a:r>
              <a:rPr sz="1300" spc="-5" dirty="0">
                <a:latin typeface="Malgun Gothic"/>
                <a:cs typeface="Malgun Gothic"/>
              </a:rPr>
              <a:t>별도 싞청</a:t>
            </a:r>
            <a:r>
              <a:rPr sz="130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필요</a:t>
            </a:r>
            <a:r>
              <a:rPr sz="1300" spc="-5" dirty="0">
                <a:latin typeface="Gulim"/>
                <a:cs typeface="Gulim"/>
              </a:rPr>
              <a:t>)</a:t>
            </a:r>
            <a:endParaRPr sz="1300">
              <a:latin typeface="Gulim"/>
              <a:cs typeface="Gulim"/>
            </a:endParaRPr>
          </a:p>
          <a:p>
            <a:pPr marL="12700" marR="5080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매월 기본료 </a:t>
            </a:r>
            <a:r>
              <a:rPr sz="1300" spc="-10" dirty="0">
                <a:latin typeface="Gulim"/>
                <a:cs typeface="Gulim"/>
              </a:rPr>
              <a:t>5,000</a:t>
            </a:r>
            <a:r>
              <a:rPr sz="1300" spc="-10" dirty="0">
                <a:latin typeface="Malgun Gothic"/>
                <a:cs typeface="Malgun Gothic"/>
              </a:rPr>
              <a:t>원에 </a:t>
            </a:r>
            <a:r>
              <a:rPr sz="1300" spc="-5" dirty="0">
                <a:latin typeface="Gulim"/>
                <a:cs typeface="Gulim"/>
              </a:rPr>
              <a:t>277</a:t>
            </a:r>
            <a:r>
              <a:rPr sz="1300" spc="-5" dirty="0">
                <a:latin typeface="Malgun Gothic"/>
                <a:cs typeface="Malgun Gothic"/>
              </a:rPr>
              <a:t>건의 문자메세지를 이용 가능하시며 </a:t>
            </a:r>
            <a:r>
              <a:rPr sz="1300" spc="-10" dirty="0">
                <a:latin typeface="Gulim"/>
                <a:cs typeface="Gulim"/>
              </a:rPr>
              <a:t>277</a:t>
            </a:r>
            <a:r>
              <a:rPr sz="1300" spc="-10" dirty="0">
                <a:latin typeface="Malgun Gothic"/>
                <a:cs typeface="Malgun Gothic"/>
              </a:rPr>
              <a:t>건 </a:t>
            </a:r>
            <a:r>
              <a:rPr sz="1300" spc="-5" dirty="0">
                <a:latin typeface="Malgun Gothic"/>
                <a:cs typeface="Malgun Gothic"/>
              </a:rPr>
              <a:t>초과시 </a:t>
            </a:r>
            <a:r>
              <a:rPr sz="1300" spc="-10" dirty="0">
                <a:latin typeface="Gulim"/>
                <a:cs typeface="Gulim"/>
              </a:rPr>
              <a:t>1</a:t>
            </a:r>
            <a:r>
              <a:rPr sz="1300" spc="-10" dirty="0">
                <a:latin typeface="Malgun Gothic"/>
                <a:cs typeface="Malgun Gothic"/>
              </a:rPr>
              <a:t>건당 </a:t>
            </a:r>
            <a:r>
              <a:rPr sz="1300" spc="-10" dirty="0">
                <a:latin typeface="Gulim"/>
                <a:cs typeface="Gulim"/>
              </a:rPr>
              <a:t>18</a:t>
            </a:r>
            <a:r>
              <a:rPr sz="1300" spc="-10" dirty="0">
                <a:latin typeface="Malgun Gothic"/>
                <a:cs typeface="Malgun Gothic"/>
              </a:rPr>
              <a:t>원의 </a:t>
            </a:r>
            <a:r>
              <a:rPr sz="1300" spc="-5" dirty="0">
                <a:latin typeface="Malgun Gothic"/>
                <a:cs typeface="Malgun Gothic"/>
              </a:rPr>
              <a:t>이용요금이  합산되어 청구가</a:t>
            </a:r>
            <a:r>
              <a:rPr sz="1300" spc="-3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됩니다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0062" y="5683250"/>
            <a:ext cx="8072755" cy="817880"/>
          </a:xfrm>
          <a:custGeom>
            <a:avLst/>
            <a:gdLst/>
            <a:ahLst/>
            <a:cxnLst/>
            <a:rect l="l" t="t" r="r" b="b"/>
            <a:pathLst>
              <a:path w="8072755" h="817879">
                <a:moveTo>
                  <a:pt x="0" y="136258"/>
                </a:moveTo>
                <a:lnTo>
                  <a:pt x="6947" y="93192"/>
                </a:lnTo>
                <a:lnTo>
                  <a:pt x="26291" y="55788"/>
                </a:lnTo>
                <a:lnTo>
                  <a:pt x="55788" y="26291"/>
                </a:lnTo>
                <a:lnTo>
                  <a:pt x="93192" y="6947"/>
                </a:lnTo>
                <a:lnTo>
                  <a:pt x="136258" y="0"/>
                </a:lnTo>
                <a:lnTo>
                  <a:pt x="7936166" y="0"/>
                </a:lnTo>
                <a:lnTo>
                  <a:pt x="7979258" y="6947"/>
                </a:lnTo>
                <a:lnTo>
                  <a:pt x="8016668" y="26291"/>
                </a:lnTo>
                <a:lnTo>
                  <a:pt x="8046159" y="55788"/>
                </a:lnTo>
                <a:lnTo>
                  <a:pt x="8065495" y="93192"/>
                </a:lnTo>
                <a:lnTo>
                  <a:pt x="8072437" y="136258"/>
                </a:lnTo>
                <a:lnTo>
                  <a:pt x="8072437" y="681304"/>
                </a:lnTo>
                <a:lnTo>
                  <a:pt x="8065495" y="724370"/>
                </a:lnTo>
                <a:lnTo>
                  <a:pt x="8046159" y="761774"/>
                </a:lnTo>
                <a:lnTo>
                  <a:pt x="8016668" y="791270"/>
                </a:lnTo>
                <a:lnTo>
                  <a:pt x="7979258" y="810615"/>
                </a:lnTo>
                <a:lnTo>
                  <a:pt x="7936166" y="817562"/>
                </a:lnTo>
                <a:lnTo>
                  <a:pt x="136258" y="817562"/>
                </a:lnTo>
                <a:lnTo>
                  <a:pt x="93192" y="810615"/>
                </a:lnTo>
                <a:lnTo>
                  <a:pt x="55788" y="791270"/>
                </a:lnTo>
                <a:lnTo>
                  <a:pt x="26291" y="761774"/>
                </a:lnTo>
                <a:lnTo>
                  <a:pt x="6947" y="724370"/>
                </a:lnTo>
                <a:lnTo>
                  <a:pt x="0" y="681304"/>
                </a:lnTo>
                <a:lnTo>
                  <a:pt x="0" y="136258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6912" y="5565775"/>
            <a:ext cx="517525" cy="2921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54650" y="2408201"/>
            <a:ext cx="668655" cy="142875"/>
          </a:xfrm>
          <a:custGeom>
            <a:avLst/>
            <a:gdLst/>
            <a:ahLst/>
            <a:cxnLst/>
            <a:rect l="l" t="t" r="r" b="b"/>
            <a:pathLst>
              <a:path w="668654" h="142875">
                <a:moveTo>
                  <a:pt x="0" y="142875"/>
                </a:moveTo>
                <a:lnTo>
                  <a:pt x="668337" y="142875"/>
                </a:lnTo>
                <a:lnTo>
                  <a:pt x="6683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11036" y="1616102"/>
            <a:ext cx="2250440" cy="838200"/>
          </a:xfrm>
          <a:custGeom>
            <a:avLst/>
            <a:gdLst/>
            <a:ahLst/>
            <a:cxnLst/>
            <a:rect l="l" t="t" r="r" b="b"/>
            <a:pathLst>
              <a:path w="2250440" h="838200">
                <a:moveTo>
                  <a:pt x="997331" y="642874"/>
                </a:moveTo>
                <a:lnTo>
                  <a:pt x="460375" y="642874"/>
                </a:lnTo>
                <a:lnTo>
                  <a:pt x="0" y="837691"/>
                </a:lnTo>
                <a:lnTo>
                  <a:pt x="997331" y="642874"/>
                </a:lnTo>
                <a:close/>
              </a:path>
              <a:path w="2250440" h="838200">
                <a:moveTo>
                  <a:pt x="2143124" y="0"/>
                </a:moveTo>
                <a:lnTo>
                  <a:pt x="209550" y="0"/>
                </a:lnTo>
                <a:lnTo>
                  <a:pt x="167854" y="8405"/>
                </a:lnTo>
                <a:lnTo>
                  <a:pt x="133826" y="31337"/>
                </a:lnTo>
                <a:lnTo>
                  <a:pt x="110894" y="65365"/>
                </a:lnTo>
                <a:lnTo>
                  <a:pt x="102488" y="107061"/>
                </a:lnTo>
                <a:lnTo>
                  <a:pt x="102488" y="535686"/>
                </a:lnTo>
                <a:lnTo>
                  <a:pt x="110894" y="577401"/>
                </a:lnTo>
                <a:lnTo>
                  <a:pt x="133826" y="611473"/>
                </a:lnTo>
                <a:lnTo>
                  <a:pt x="167854" y="634448"/>
                </a:lnTo>
                <a:lnTo>
                  <a:pt x="209550" y="642874"/>
                </a:lnTo>
                <a:lnTo>
                  <a:pt x="2143124" y="642874"/>
                </a:lnTo>
                <a:lnTo>
                  <a:pt x="2184840" y="634448"/>
                </a:lnTo>
                <a:lnTo>
                  <a:pt x="2218912" y="611473"/>
                </a:lnTo>
                <a:lnTo>
                  <a:pt x="2241887" y="577401"/>
                </a:lnTo>
                <a:lnTo>
                  <a:pt x="2250313" y="535686"/>
                </a:lnTo>
                <a:lnTo>
                  <a:pt x="2250313" y="107061"/>
                </a:lnTo>
                <a:lnTo>
                  <a:pt x="2241887" y="65365"/>
                </a:lnTo>
                <a:lnTo>
                  <a:pt x="2218912" y="31337"/>
                </a:lnTo>
                <a:lnTo>
                  <a:pt x="2184840" y="8405"/>
                </a:lnTo>
                <a:lnTo>
                  <a:pt x="2143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11036" y="1616102"/>
            <a:ext cx="2250440" cy="838200"/>
          </a:xfrm>
          <a:custGeom>
            <a:avLst/>
            <a:gdLst/>
            <a:ahLst/>
            <a:cxnLst/>
            <a:rect l="l" t="t" r="r" b="b"/>
            <a:pathLst>
              <a:path w="2250440" h="838200">
                <a:moveTo>
                  <a:pt x="102488" y="107061"/>
                </a:moveTo>
                <a:lnTo>
                  <a:pt x="110894" y="65365"/>
                </a:lnTo>
                <a:lnTo>
                  <a:pt x="133826" y="31337"/>
                </a:lnTo>
                <a:lnTo>
                  <a:pt x="167854" y="8405"/>
                </a:lnTo>
                <a:lnTo>
                  <a:pt x="209550" y="0"/>
                </a:lnTo>
                <a:lnTo>
                  <a:pt x="460375" y="0"/>
                </a:lnTo>
                <a:lnTo>
                  <a:pt x="997331" y="0"/>
                </a:lnTo>
                <a:lnTo>
                  <a:pt x="2143124" y="0"/>
                </a:lnTo>
                <a:lnTo>
                  <a:pt x="2184840" y="8405"/>
                </a:lnTo>
                <a:lnTo>
                  <a:pt x="2218912" y="31337"/>
                </a:lnTo>
                <a:lnTo>
                  <a:pt x="2241887" y="65365"/>
                </a:lnTo>
                <a:lnTo>
                  <a:pt x="2250313" y="107061"/>
                </a:lnTo>
                <a:lnTo>
                  <a:pt x="2250313" y="375031"/>
                </a:lnTo>
                <a:lnTo>
                  <a:pt x="2250313" y="535686"/>
                </a:lnTo>
                <a:lnTo>
                  <a:pt x="2241887" y="577401"/>
                </a:lnTo>
                <a:lnTo>
                  <a:pt x="2218912" y="611473"/>
                </a:lnTo>
                <a:lnTo>
                  <a:pt x="2184840" y="634448"/>
                </a:lnTo>
                <a:lnTo>
                  <a:pt x="2143124" y="642874"/>
                </a:lnTo>
                <a:lnTo>
                  <a:pt x="997331" y="642874"/>
                </a:lnTo>
                <a:lnTo>
                  <a:pt x="0" y="837691"/>
                </a:lnTo>
                <a:lnTo>
                  <a:pt x="460375" y="642874"/>
                </a:lnTo>
                <a:lnTo>
                  <a:pt x="209550" y="642874"/>
                </a:lnTo>
                <a:lnTo>
                  <a:pt x="167854" y="634448"/>
                </a:lnTo>
                <a:lnTo>
                  <a:pt x="133826" y="611473"/>
                </a:lnTo>
                <a:lnTo>
                  <a:pt x="110894" y="577401"/>
                </a:lnTo>
                <a:lnTo>
                  <a:pt x="102488" y="535686"/>
                </a:lnTo>
                <a:lnTo>
                  <a:pt x="102488" y="375031"/>
                </a:lnTo>
                <a:lnTo>
                  <a:pt x="102488" y="107061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24396" y="1820318"/>
            <a:ext cx="172847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문자메세지 전송</a:t>
            </a:r>
            <a:r>
              <a:rPr sz="1300" spc="-26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68</a:t>
            </a:fld>
            <a:endParaRPr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98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33247"/>
            <a:ext cx="2052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7. </a:t>
            </a:r>
            <a:r>
              <a:rPr dirty="0"/>
              <a:t>문자메세지</a:t>
            </a:r>
            <a:r>
              <a:rPr spc="-275" dirty="0"/>
              <a:t> </a:t>
            </a:r>
            <a:r>
              <a:rPr spc="40" dirty="0"/>
              <a:t>전송.</a:t>
            </a:r>
          </a:p>
        </p:txBody>
      </p:sp>
      <p:sp>
        <p:nvSpPr>
          <p:cNvPr id="9" name="object 9"/>
          <p:cNvSpPr/>
          <p:nvPr/>
        </p:nvSpPr>
        <p:spPr>
          <a:xfrm>
            <a:off x="1347470" y="2101850"/>
            <a:ext cx="3072130" cy="488950"/>
          </a:xfrm>
          <a:custGeom>
            <a:avLst/>
            <a:gdLst/>
            <a:ahLst/>
            <a:cxnLst/>
            <a:rect l="l" t="t" r="r" b="b"/>
            <a:pathLst>
              <a:path w="3072129" h="488950">
                <a:moveTo>
                  <a:pt x="0" y="488950"/>
                </a:moveTo>
                <a:lnTo>
                  <a:pt x="3071876" y="488950"/>
                </a:lnTo>
                <a:lnTo>
                  <a:pt x="3071876" y="0"/>
                </a:lnTo>
                <a:lnTo>
                  <a:pt x="0" y="0"/>
                </a:lnTo>
                <a:lnTo>
                  <a:pt x="0" y="48895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29789" y="1441450"/>
            <a:ext cx="1711960" cy="754380"/>
          </a:xfrm>
          <a:custGeom>
            <a:avLst/>
            <a:gdLst/>
            <a:ahLst/>
            <a:cxnLst/>
            <a:rect l="l" t="t" r="r" b="b"/>
            <a:pathLst>
              <a:path w="1711960" h="754380">
                <a:moveTo>
                  <a:pt x="722757" y="547751"/>
                </a:moveTo>
                <a:lnTo>
                  <a:pt x="298831" y="547751"/>
                </a:lnTo>
                <a:lnTo>
                  <a:pt x="0" y="753872"/>
                </a:lnTo>
                <a:lnTo>
                  <a:pt x="722757" y="547751"/>
                </a:lnTo>
                <a:close/>
              </a:path>
              <a:path w="1711960" h="754380">
                <a:moveTo>
                  <a:pt x="1620393" y="0"/>
                </a:moveTo>
                <a:lnTo>
                  <a:pt x="107568" y="0"/>
                </a:lnTo>
                <a:lnTo>
                  <a:pt x="72030" y="7177"/>
                </a:lnTo>
                <a:lnTo>
                  <a:pt x="43005" y="26749"/>
                </a:lnTo>
                <a:lnTo>
                  <a:pt x="23433" y="55774"/>
                </a:lnTo>
                <a:lnTo>
                  <a:pt x="16256" y="91312"/>
                </a:lnTo>
                <a:lnTo>
                  <a:pt x="16256" y="456438"/>
                </a:lnTo>
                <a:lnTo>
                  <a:pt x="23433" y="491976"/>
                </a:lnTo>
                <a:lnTo>
                  <a:pt x="43005" y="521001"/>
                </a:lnTo>
                <a:lnTo>
                  <a:pt x="72030" y="540573"/>
                </a:lnTo>
                <a:lnTo>
                  <a:pt x="107568" y="547751"/>
                </a:lnTo>
                <a:lnTo>
                  <a:pt x="1620393" y="547751"/>
                </a:lnTo>
                <a:lnTo>
                  <a:pt x="1655931" y="540573"/>
                </a:lnTo>
                <a:lnTo>
                  <a:pt x="1684956" y="521001"/>
                </a:lnTo>
                <a:lnTo>
                  <a:pt x="1704528" y="491976"/>
                </a:lnTo>
                <a:lnTo>
                  <a:pt x="1711706" y="456438"/>
                </a:lnTo>
                <a:lnTo>
                  <a:pt x="1711706" y="91312"/>
                </a:lnTo>
                <a:lnTo>
                  <a:pt x="1704528" y="55774"/>
                </a:lnTo>
                <a:lnTo>
                  <a:pt x="1684956" y="26749"/>
                </a:lnTo>
                <a:lnTo>
                  <a:pt x="1655931" y="7177"/>
                </a:lnTo>
                <a:lnTo>
                  <a:pt x="1620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29789" y="1441450"/>
            <a:ext cx="1711960" cy="754380"/>
          </a:xfrm>
          <a:custGeom>
            <a:avLst/>
            <a:gdLst/>
            <a:ahLst/>
            <a:cxnLst/>
            <a:rect l="l" t="t" r="r" b="b"/>
            <a:pathLst>
              <a:path w="1711960" h="754380">
                <a:moveTo>
                  <a:pt x="16256" y="91312"/>
                </a:moveTo>
                <a:lnTo>
                  <a:pt x="23433" y="55774"/>
                </a:lnTo>
                <a:lnTo>
                  <a:pt x="43005" y="26749"/>
                </a:lnTo>
                <a:lnTo>
                  <a:pt x="72030" y="7177"/>
                </a:lnTo>
                <a:lnTo>
                  <a:pt x="107568" y="0"/>
                </a:lnTo>
                <a:lnTo>
                  <a:pt x="298831" y="0"/>
                </a:lnTo>
                <a:lnTo>
                  <a:pt x="722757" y="0"/>
                </a:lnTo>
                <a:lnTo>
                  <a:pt x="1620393" y="0"/>
                </a:lnTo>
                <a:lnTo>
                  <a:pt x="1655931" y="7177"/>
                </a:lnTo>
                <a:lnTo>
                  <a:pt x="1684956" y="26749"/>
                </a:lnTo>
                <a:lnTo>
                  <a:pt x="1704528" y="55774"/>
                </a:lnTo>
                <a:lnTo>
                  <a:pt x="1711706" y="91312"/>
                </a:lnTo>
                <a:lnTo>
                  <a:pt x="1711706" y="319532"/>
                </a:lnTo>
                <a:lnTo>
                  <a:pt x="1711706" y="456438"/>
                </a:lnTo>
                <a:lnTo>
                  <a:pt x="1704528" y="491976"/>
                </a:lnTo>
                <a:lnTo>
                  <a:pt x="1684956" y="521001"/>
                </a:lnTo>
                <a:lnTo>
                  <a:pt x="1655931" y="540573"/>
                </a:lnTo>
                <a:lnTo>
                  <a:pt x="1620393" y="547751"/>
                </a:lnTo>
                <a:lnTo>
                  <a:pt x="722757" y="547751"/>
                </a:lnTo>
                <a:lnTo>
                  <a:pt x="0" y="753872"/>
                </a:lnTo>
                <a:lnTo>
                  <a:pt x="298831" y="547751"/>
                </a:lnTo>
                <a:lnTo>
                  <a:pt x="107568" y="547751"/>
                </a:lnTo>
                <a:lnTo>
                  <a:pt x="72030" y="540573"/>
                </a:lnTo>
                <a:lnTo>
                  <a:pt x="43005" y="521001"/>
                </a:lnTo>
                <a:lnTo>
                  <a:pt x="23433" y="491976"/>
                </a:lnTo>
                <a:lnTo>
                  <a:pt x="16256" y="456438"/>
                </a:lnTo>
                <a:lnTo>
                  <a:pt x="16256" y="319532"/>
                </a:lnTo>
                <a:lnTo>
                  <a:pt x="16256" y="91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51962" y="1498727"/>
            <a:ext cx="126174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문자메세지  발송 대상자</a:t>
            </a:r>
            <a:r>
              <a:rPr sz="1300" spc="-29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지정</a:t>
            </a:r>
            <a:endParaRPr sz="1300">
              <a:latin typeface="Gulim"/>
              <a:cs typeface="Guli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38325" y="3352800"/>
            <a:ext cx="1214755" cy="929005"/>
          </a:xfrm>
          <a:custGeom>
            <a:avLst/>
            <a:gdLst/>
            <a:ahLst/>
            <a:cxnLst/>
            <a:rect l="l" t="t" r="r" b="b"/>
            <a:pathLst>
              <a:path w="1214755" h="929004">
                <a:moveTo>
                  <a:pt x="0" y="928687"/>
                </a:moveTo>
                <a:lnTo>
                  <a:pt x="1214437" y="928687"/>
                </a:lnTo>
                <a:lnTo>
                  <a:pt x="1214437" y="0"/>
                </a:lnTo>
                <a:lnTo>
                  <a:pt x="0" y="0"/>
                </a:lnTo>
                <a:lnTo>
                  <a:pt x="0" y="928687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01773" y="3338195"/>
            <a:ext cx="1292225" cy="929005"/>
          </a:xfrm>
          <a:custGeom>
            <a:avLst/>
            <a:gdLst/>
            <a:ahLst/>
            <a:cxnLst/>
            <a:rect l="l" t="t" r="r" b="b"/>
            <a:pathLst>
              <a:path w="1292225" h="929004">
                <a:moveTo>
                  <a:pt x="0" y="928687"/>
                </a:moveTo>
                <a:lnTo>
                  <a:pt x="1292225" y="928687"/>
                </a:lnTo>
                <a:lnTo>
                  <a:pt x="1292225" y="0"/>
                </a:lnTo>
                <a:lnTo>
                  <a:pt x="0" y="0"/>
                </a:lnTo>
                <a:lnTo>
                  <a:pt x="0" y="928687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62273" y="2190750"/>
            <a:ext cx="1857375" cy="247650"/>
          </a:xfrm>
          <a:custGeom>
            <a:avLst/>
            <a:gdLst/>
            <a:ahLst/>
            <a:cxnLst/>
            <a:rect l="l" t="t" r="r" b="b"/>
            <a:pathLst>
              <a:path w="1857375" h="247650">
                <a:moveTo>
                  <a:pt x="0" y="247650"/>
                </a:moveTo>
                <a:lnTo>
                  <a:pt x="1857375" y="247650"/>
                </a:lnTo>
                <a:lnTo>
                  <a:pt x="185737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0062" y="4084510"/>
            <a:ext cx="1696085" cy="822960"/>
          </a:xfrm>
          <a:custGeom>
            <a:avLst/>
            <a:gdLst/>
            <a:ahLst/>
            <a:cxnLst/>
            <a:rect l="l" t="t" r="r" b="b"/>
            <a:pathLst>
              <a:path w="1696085" h="822960">
                <a:moveTo>
                  <a:pt x="1604200" y="274700"/>
                </a:moveTo>
                <a:lnTo>
                  <a:pt x="91287" y="274700"/>
                </a:lnTo>
                <a:lnTo>
                  <a:pt x="55753" y="281878"/>
                </a:lnTo>
                <a:lnTo>
                  <a:pt x="26736" y="301450"/>
                </a:lnTo>
                <a:lnTo>
                  <a:pt x="7173" y="330475"/>
                </a:lnTo>
                <a:lnTo>
                  <a:pt x="0" y="366013"/>
                </a:lnTo>
                <a:lnTo>
                  <a:pt x="0" y="731138"/>
                </a:lnTo>
                <a:lnTo>
                  <a:pt x="7173" y="766677"/>
                </a:lnTo>
                <a:lnTo>
                  <a:pt x="26736" y="795702"/>
                </a:lnTo>
                <a:lnTo>
                  <a:pt x="55753" y="815274"/>
                </a:lnTo>
                <a:lnTo>
                  <a:pt x="91287" y="822451"/>
                </a:lnTo>
                <a:lnTo>
                  <a:pt x="1604200" y="822451"/>
                </a:lnTo>
                <a:lnTo>
                  <a:pt x="1639738" y="815274"/>
                </a:lnTo>
                <a:lnTo>
                  <a:pt x="1668764" y="795702"/>
                </a:lnTo>
                <a:lnTo>
                  <a:pt x="1688336" y="766677"/>
                </a:lnTo>
                <a:lnTo>
                  <a:pt x="1695513" y="731138"/>
                </a:lnTo>
                <a:lnTo>
                  <a:pt x="1695513" y="366013"/>
                </a:lnTo>
                <a:lnTo>
                  <a:pt x="1688336" y="330475"/>
                </a:lnTo>
                <a:lnTo>
                  <a:pt x="1668764" y="301450"/>
                </a:lnTo>
                <a:lnTo>
                  <a:pt x="1639738" y="281878"/>
                </a:lnTo>
                <a:lnTo>
                  <a:pt x="1604200" y="274700"/>
                </a:lnTo>
                <a:close/>
              </a:path>
              <a:path w="1696085" h="822960">
                <a:moveTo>
                  <a:pt x="1679130" y="0"/>
                </a:moveTo>
                <a:lnTo>
                  <a:pt x="989012" y="274700"/>
                </a:lnTo>
                <a:lnTo>
                  <a:pt x="1412938" y="274700"/>
                </a:lnTo>
                <a:lnTo>
                  <a:pt x="1679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0062" y="4084510"/>
            <a:ext cx="1696085" cy="822960"/>
          </a:xfrm>
          <a:custGeom>
            <a:avLst/>
            <a:gdLst/>
            <a:ahLst/>
            <a:cxnLst/>
            <a:rect l="l" t="t" r="r" b="b"/>
            <a:pathLst>
              <a:path w="1696085" h="822960">
                <a:moveTo>
                  <a:pt x="0" y="366013"/>
                </a:moveTo>
                <a:lnTo>
                  <a:pt x="7173" y="330475"/>
                </a:lnTo>
                <a:lnTo>
                  <a:pt x="26736" y="301450"/>
                </a:lnTo>
                <a:lnTo>
                  <a:pt x="55753" y="281878"/>
                </a:lnTo>
                <a:lnTo>
                  <a:pt x="91287" y="274700"/>
                </a:lnTo>
                <a:lnTo>
                  <a:pt x="989012" y="274700"/>
                </a:lnTo>
                <a:lnTo>
                  <a:pt x="1679130" y="0"/>
                </a:lnTo>
                <a:lnTo>
                  <a:pt x="1412938" y="274700"/>
                </a:lnTo>
                <a:lnTo>
                  <a:pt x="1604200" y="274700"/>
                </a:lnTo>
                <a:lnTo>
                  <a:pt x="1639738" y="281878"/>
                </a:lnTo>
                <a:lnTo>
                  <a:pt x="1668764" y="301450"/>
                </a:lnTo>
                <a:lnTo>
                  <a:pt x="1688336" y="330475"/>
                </a:lnTo>
                <a:lnTo>
                  <a:pt x="1695513" y="366013"/>
                </a:lnTo>
                <a:lnTo>
                  <a:pt x="1695513" y="502919"/>
                </a:lnTo>
                <a:lnTo>
                  <a:pt x="1695513" y="731138"/>
                </a:lnTo>
                <a:lnTo>
                  <a:pt x="1688336" y="766677"/>
                </a:lnTo>
                <a:lnTo>
                  <a:pt x="1668764" y="795702"/>
                </a:lnTo>
                <a:lnTo>
                  <a:pt x="1639738" y="815274"/>
                </a:lnTo>
                <a:lnTo>
                  <a:pt x="1604200" y="822451"/>
                </a:lnTo>
                <a:lnTo>
                  <a:pt x="1412938" y="822451"/>
                </a:lnTo>
                <a:lnTo>
                  <a:pt x="989012" y="822451"/>
                </a:lnTo>
                <a:lnTo>
                  <a:pt x="91287" y="822451"/>
                </a:lnTo>
                <a:lnTo>
                  <a:pt x="55753" y="815274"/>
                </a:lnTo>
                <a:lnTo>
                  <a:pt x="26736" y="795702"/>
                </a:lnTo>
                <a:lnTo>
                  <a:pt x="7173" y="766677"/>
                </a:lnTo>
                <a:lnTo>
                  <a:pt x="0" y="731138"/>
                </a:lnTo>
                <a:lnTo>
                  <a:pt x="0" y="502919"/>
                </a:lnTo>
                <a:lnTo>
                  <a:pt x="0" y="366013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05739" y="4417123"/>
            <a:ext cx="100584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marR="5080" indent="-4000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3.</a:t>
            </a:r>
            <a:r>
              <a:rPr sz="1300" spc="-105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문자메세지  내용</a:t>
            </a:r>
            <a:r>
              <a:rPr sz="1300" spc="-13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편집창</a:t>
            </a:r>
            <a:endParaRPr sz="1300">
              <a:latin typeface="Gulim"/>
              <a:cs typeface="Gulim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26840" y="2987358"/>
            <a:ext cx="1711960" cy="754380"/>
          </a:xfrm>
          <a:custGeom>
            <a:avLst/>
            <a:gdLst/>
            <a:ahLst/>
            <a:cxnLst/>
            <a:rect l="l" t="t" r="r" b="b"/>
            <a:pathLst>
              <a:path w="1711960" h="754379">
                <a:moveTo>
                  <a:pt x="722757" y="547751"/>
                </a:moveTo>
                <a:lnTo>
                  <a:pt x="298958" y="547751"/>
                </a:lnTo>
                <a:lnTo>
                  <a:pt x="0" y="753872"/>
                </a:lnTo>
                <a:lnTo>
                  <a:pt x="722757" y="547751"/>
                </a:lnTo>
                <a:close/>
              </a:path>
              <a:path w="1711960" h="754379">
                <a:moveTo>
                  <a:pt x="1620520" y="0"/>
                </a:moveTo>
                <a:lnTo>
                  <a:pt x="107569" y="0"/>
                </a:lnTo>
                <a:lnTo>
                  <a:pt x="72050" y="7177"/>
                </a:lnTo>
                <a:lnTo>
                  <a:pt x="43068" y="26749"/>
                </a:lnTo>
                <a:lnTo>
                  <a:pt x="23540" y="55774"/>
                </a:lnTo>
                <a:lnTo>
                  <a:pt x="16383" y="91312"/>
                </a:lnTo>
                <a:lnTo>
                  <a:pt x="16383" y="456438"/>
                </a:lnTo>
                <a:lnTo>
                  <a:pt x="23540" y="491976"/>
                </a:lnTo>
                <a:lnTo>
                  <a:pt x="43068" y="521001"/>
                </a:lnTo>
                <a:lnTo>
                  <a:pt x="72050" y="540573"/>
                </a:lnTo>
                <a:lnTo>
                  <a:pt x="107569" y="547751"/>
                </a:lnTo>
                <a:lnTo>
                  <a:pt x="1620520" y="547751"/>
                </a:lnTo>
                <a:lnTo>
                  <a:pt x="1656058" y="540573"/>
                </a:lnTo>
                <a:lnTo>
                  <a:pt x="1685083" y="521001"/>
                </a:lnTo>
                <a:lnTo>
                  <a:pt x="1704655" y="491976"/>
                </a:lnTo>
                <a:lnTo>
                  <a:pt x="1711833" y="456438"/>
                </a:lnTo>
                <a:lnTo>
                  <a:pt x="1711833" y="91312"/>
                </a:lnTo>
                <a:lnTo>
                  <a:pt x="1704655" y="55774"/>
                </a:lnTo>
                <a:lnTo>
                  <a:pt x="1685083" y="26749"/>
                </a:lnTo>
                <a:lnTo>
                  <a:pt x="1656058" y="7177"/>
                </a:lnTo>
                <a:lnTo>
                  <a:pt x="1620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26840" y="2987358"/>
            <a:ext cx="1711960" cy="754380"/>
          </a:xfrm>
          <a:custGeom>
            <a:avLst/>
            <a:gdLst/>
            <a:ahLst/>
            <a:cxnLst/>
            <a:rect l="l" t="t" r="r" b="b"/>
            <a:pathLst>
              <a:path w="1711960" h="754379">
                <a:moveTo>
                  <a:pt x="16383" y="91312"/>
                </a:moveTo>
                <a:lnTo>
                  <a:pt x="23540" y="55774"/>
                </a:lnTo>
                <a:lnTo>
                  <a:pt x="43068" y="26749"/>
                </a:lnTo>
                <a:lnTo>
                  <a:pt x="72050" y="7177"/>
                </a:lnTo>
                <a:lnTo>
                  <a:pt x="107569" y="0"/>
                </a:lnTo>
                <a:lnTo>
                  <a:pt x="298958" y="0"/>
                </a:lnTo>
                <a:lnTo>
                  <a:pt x="722757" y="0"/>
                </a:lnTo>
                <a:lnTo>
                  <a:pt x="1620520" y="0"/>
                </a:lnTo>
                <a:lnTo>
                  <a:pt x="1656058" y="7177"/>
                </a:lnTo>
                <a:lnTo>
                  <a:pt x="1685083" y="26749"/>
                </a:lnTo>
                <a:lnTo>
                  <a:pt x="1704655" y="55774"/>
                </a:lnTo>
                <a:lnTo>
                  <a:pt x="1711833" y="91312"/>
                </a:lnTo>
                <a:lnTo>
                  <a:pt x="1711833" y="319532"/>
                </a:lnTo>
                <a:lnTo>
                  <a:pt x="1711833" y="456438"/>
                </a:lnTo>
                <a:lnTo>
                  <a:pt x="1704655" y="491976"/>
                </a:lnTo>
                <a:lnTo>
                  <a:pt x="1685083" y="521001"/>
                </a:lnTo>
                <a:lnTo>
                  <a:pt x="1656058" y="540573"/>
                </a:lnTo>
                <a:lnTo>
                  <a:pt x="1620520" y="547751"/>
                </a:lnTo>
                <a:lnTo>
                  <a:pt x="722757" y="547751"/>
                </a:lnTo>
                <a:lnTo>
                  <a:pt x="0" y="753872"/>
                </a:lnTo>
                <a:lnTo>
                  <a:pt x="298958" y="547751"/>
                </a:lnTo>
                <a:lnTo>
                  <a:pt x="107569" y="547751"/>
                </a:lnTo>
                <a:lnTo>
                  <a:pt x="72050" y="540573"/>
                </a:lnTo>
                <a:lnTo>
                  <a:pt x="43068" y="521001"/>
                </a:lnTo>
                <a:lnTo>
                  <a:pt x="23540" y="491976"/>
                </a:lnTo>
                <a:lnTo>
                  <a:pt x="16383" y="456438"/>
                </a:lnTo>
                <a:lnTo>
                  <a:pt x="16383" y="319532"/>
                </a:lnTo>
                <a:lnTo>
                  <a:pt x="16383" y="91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049142" y="3045015"/>
            <a:ext cx="139128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4. </a:t>
            </a:r>
            <a:r>
              <a:rPr sz="1300" spc="-5" dirty="0">
                <a:latin typeface="Gulim"/>
                <a:cs typeface="Gulim"/>
              </a:rPr>
              <a:t>학부모님이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받는  문자메세지</a:t>
            </a:r>
            <a:r>
              <a:rPr sz="1300" spc="-16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내용</a:t>
            </a:r>
            <a:endParaRPr sz="1300">
              <a:latin typeface="Gulim"/>
              <a:cs typeface="Guli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64200" y="1528825"/>
            <a:ext cx="1803400" cy="754380"/>
          </a:xfrm>
          <a:custGeom>
            <a:avLst/>
            <a:gdLst/>
            <a:ahLst/>
            <a:cxnLst/>
            <a:rect l="l" t="t" r="r" b="b"/>
            <a:pathLst>
              <a:path w="1803400" h="754380">
                <a:moveTo>
                  <a:pt x="761365" y="547624"/>
                </a:moveTo>
                <a:lnTo>
                  <a:pt x="314833" y="547624"/>
                </a:lnTo>
                <a:lnTo>
                  <a:pt x="0" y="753872"/>
                </a:lnTo>
                <a:lnTo>
                  <a:pt x="761365" y="547624"/>
                </a:lnTo>
                <a:close/>
              </a:path>
              <a:path w="1803400" h="754380">
                <a:moveTo>
                  <a:pt x="1711832" y="0"/>
                </a:moveTo>
                <a:lnTo>
                  <a:pt x="108458" y="0"/>
                </a:lnTo>
                <a:lnTo>
                  <a:pt x="72939" y="7157"/>
                </a:lnTo>
                <a:lnTo>
                  <a:pt x="43957" y="26685"/>
                </a:lnTo>
                <a:lnTo>
                  <a:pt x="24429" y="55667"/>
                </a:lnTo>
                <a:lnTo>
                  <a:pt x="17272" y="91186"/>
                </a:lnTo>
                <a:lnTo>
                  <a:pt x="17272" y="456311"/>
                </a:lnTo>
                <a:lnTo>
                  <a:pt x="24429" y="491849"/>
                </a:lnTo>
                <a:lnTo>
                  <a:pt x="43957" y="520874"/>
                </a:lnTo>
                <a:lnTo>
                  <a:pt x="72939" y="540446"/>
                </a:lnTo>
                <a:lnTo>
                  <a:pt x="108458" y="547624"/>
                </a:lnTo>
                <a:lnTo>
                  <a:pt x="1711832" y="547624"/>
                </a:lnTo>
                <a:lnTo>
                  <a:pt x="1747371" y="540446"/>
                </a:lnTo>
                <a:lnTo>
                  <a:pt x="1776396" y="520874"/>
                </a:lnTo>
                <a:lnTo>
                  <a:pt x="1795968" y="491849"/>
                </a:lnTo>
                <a:lnTo>
                  <a:pt x="1803146" y="456311"/>
                </a:lnTo>
                <a:lnTo>
                  <a:pt x="1803146" y="91186"/>
                </a:lnTo>
                <a:lnTo>
                  <a:pt x="1795968" y="55667"/>
                </a:lnTo>
                <a:lnTo>
                  <a:pt x="1776396" y="26685"/>
                </a:lnTo>
                <a:lnTo>
                  <a:pt x="1747371" y="7157"/>
                </a:lnTo>
                <a:lnTo>
                  <a:pt x="17118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64200" y="1528825"/>
            <a:ext cx="1803400" cy="754380"/>
          </a:xfrm>
          <a:custGeom>
            <a:avLst/>
            <a:gdLst/>
            <a:ahLst/>
            <a:cxnLst/>
            <a:rect l="l" t="t" r="r" b="b"/>
            <a:pathLst>
              <a:path w="1803400" h="754380">
                <a:moveTo>
                  <a:pt x="17272" y="91186"/>
                </a:moveTo>
                <a:lnTo>
                  <a:pt x="24429" y="55667"/>
                </a:lnTo>
                <a:lnTo>
                  <a:pt x="43957" y="26685"/>
                </a:lnTo>
                <a:lnTo>
                  <a:pt x="72939" y="7157"/>
                </a:lnTo>
                <a:lnTo>
                  <a:pt x="108458" y="0"/>
                </a:lnTo>
                <a:lnTo>
                  <a:pt x="314833" y="0"/>
                </a:lnTo>
                <a:lnTo>
                  <a:pt x="761365" y="0"/>
                </a:lnTo>
                <a:lnTo>
                  <a:pt x="1711832" y="0"/>
                </a:lnTo>
                <a:lnTo>
                  <a:pt x="1747371" y="7157"/>
                </a:lnTo>
                <a:lnTo>
                  <a:pt x="1776396" y="26685"/>
                </a:lnTo>
                <a:lnTo>
                  <a:pt x="1795968" y="55667"/>
                </a:lnTo>
                <a:lnTo>
                  <a:pt x="1803146" y="91186"/>
                </a:lnTo>
                <a:lnTo>
                  <a:pt x="1803146" y="319404"/>
                </a:lnTo>
                <a:lnTo>
                  <a:pt x="1803146" y="456311"/>
                </a:lnTo>
                <a:lnTo>
                  <a:pt x="1795968" y="491849"/>
                </a:lnTo>
                <a:lnTo>
                  <a:pt x="1776396" y="520874"/>
                </a:lnTo>
                <a:lnTo>
                  <a:pt x="1747371" y="540446"/>
                </a:lnTo>
                <a:lnTo>
                  <a:pt x="1711832" y="547624"/>
                </a:lnTo>
                <a:lnTo>
                  <a:pt x="761365" y="547624"/>
                </a:lnTo>
                <a:lnTo>
                  <a:pt x="0" y="753872"/>
                </a:lnTo>
                <a:lnTo>
                  <a:pt x="314833" y="547624"/>
                </a:lnTo>
                <a:lnTo>
                  <a:pt x="108458" y="547624"/>
                </a:lnTo>
                <a:lnTo>
                  <a:pt x="72939" y="540446"/>
                </a:lnTo>
                <a:lnTo>
                  <a:pt x="43957" y="520874"/>
                </a:lnTo>
                <a:lnTo>
                  <a:pt x="24429" y="491849"/>
                </a:lnTo>
                <a:lnTo>
                  <a:pt x="17272" y="456311"/>
                </a:lnTo>
                <a:lnTo>
                  <a:pt x="17272" y="319404"/>
                </a:lnTo>
                <a:lnTo>
                  <a:pt x="17272" y="9118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787644" y="1586229"/>
            <a:ext cx="154686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5. </a:t>
            </a:r>
            <a:r>
              <a:rPr sz="1300" spc="-5" dirty="0">
                <a:latin typeface="Gulim"/>
                <a:cs typeface="Gulim"/>
              </a:rPr>
              <a:t>문자메세지를</a:t>
            </a:r>
            <a:r>
              <a:rPr sz="1300" spc="-18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받는  대상자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정보</a:t>
            </a:r>
            <a:endParaRPr sz="1300">
              <a:latin typeface="Gulim"/>
              <a:cs typeface="Gulim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9993" y="5835192"/>
            <a:ext cx="729170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Malgun Gothic"/>
                <a:cs typeface="Malgun Gothic"/>
              </a:rPr>
              <a:t>그림은 이해를 돕기 위해 서식종류를 참석 요청서식을 선택 후 문자메세지를 편집을</a:t>
            </a:r>
            <a:r>
              <a:rPr sz="1300" spc="-9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하여</a:t>
            </a:r>
            <a:endParaRPr sz="1300" dirty="0">
              <a:latin typeface="Malgun Gothic"/>
              <a:cs typeface="Malgun Gothic"/>
            </a:endParaRPr>
          </a:p>
          <a:p>
            <a:pPr marL="12700" marR="5080">
              <a:lnSpc>
                <a:spcPct val="100000"/>
              </a:lnSpc>
            </a:pPr>
            <a:r>
              <a:rPr sz="1300" spc="-10" dirty="0">
                <a:latin typeface="Gulim"/>
                <a:cs typeface="Gulim"/>
              </a:rPr>
              <a:t>1</a:t>
            </a:r>
            <a:r>
              <a:rPr sz="1300" spc="-10" dirty="0">
                <a:latin typeface="Malgun Gothic"/>
                <a:cs typeface="Malgun Gothic"/>
              </a:rPr>
              <a:t>학년 </a:t>
            </a:r>
            <a:r>
              <a:rPr sz="1300" spc="-10" dirty="0">
                <a:latin typeface="Gulim"/>
                <a:cs typeface="Gulim"/>
              </a:rPr>
              <a:t>1</a:t>
            </a:r>
            <a:r>
              <a:rPr sz="1300" spc="-10" dirty="0">
                <a:latin typeface="Malgun Gothic"/>
                <a:cs typeface="Malgun Gothic"/>
              </a:rPr>
              <a:t>반 </a:t>
            </a:r>
            <a:r>
              <a:rPr sz="1300" spc="-10" dirty="0">
                <a:latin typeface="Gulim"/>
                <a:cs typeface="Gulim"/>
              </a:rPr>
              <a:t>1</a:t>
            </a:r>
            <a:r>
              <a:rPr sz="1300" spc="-10" dirty="0">
                <a:latin typeface="Malgun Gothic"/>
                <a:cs typeface="Malgun Gothic"/>
              </a:rPr>
              <a:t>번 </a:t>
            </a:r>
            <a:r>
              <a:rPr sz="1300" spc="-5" dirty="0" err="1" smtClean="0">
                <a:latin typeface="Malgun Gothic"/>
                <a:cs typeface="Malgun Gothic"/>
              </a:rPr>
              <a:t>학생의</a:t>
            </a:r>
            <a:r>
              <a:rPr sz="1300" spc="-5" dirty="0" smtClean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학부모님에게 문자메세지 발송하는 상황을 재현하였습니다</a:t>
            </a:r>
            <a:r>
              <a:rPr sz="1300" spc="-5" dirty="0">
                <a:latin typeface="Gulim"/>
                <a:cs typeface="Gulim"/>
              </a:rPr>
              <a:t>.  </a:t>
            </a:r>
            <a:r>
              <a:rPr sz="1300" spc="-5" dirty="0">
                <a:latin typeface="Malgun Gothic"/>
                <a:cs typeface="Malgun Gothic"/>
              </a:rPr>
              <a:t>문자메세지를 보낼려면 학생기본정보에 학부모님의 </a:t>
            </a:r>
            <a:r>
              <a:rPr sz="1300" spc="-5" dirty="0" err="1">
                <a:latin typeface="Malgun Gothic"/>
                <a:cs typeface="Malgun Gothic"/>
              </a:rPr>
              <a:t>휴대폰번호와</a:t>
            </a:r>
            <a:r>
              <a:rPr sz="1300" spc="-5" dirty="0">
                <a:latin typeface="Malgun Gothic"/>
                <a:cs typeface="Malgun Gothic"/>
              </a:rPr>
              <a:t> </a:t>
            </a:r>
            <a:r>
              <a:rPr sz="1300" spc="-5" dirty="0" smtClean="0">
                <a:latin typeface="Malgun Gothic"/>
                <a:cs typeface="Malgun Gothic"/>
              </a:rPr>
              <a:t>수</a:t>
            </a:r>
            <a:r>
              <a:rPr lang="ko-KR" altLang="en-US" sz="1300" spc="-5" dirty="0" smtClean="0">
                <a:latin typeface="Malgun Gothic"/>
                <a:cs typeface="Malgun Gothic"/>
              </a:rPr>
              <a:t>신</a:t>
            </a:r>
            <a:r>
              <a:rPr sz="1300" spc="-5" dirty="0" err="1" smtClean="0">
                <a:latin typeface="Malgun Gothic"/>
                <a:cs typeface="Malgun Gothic"/>
              </a:rPr>
              <a:t>허용</a:t>
            </a:r>
            <a:r>
              <a:rPr sz="1300" spc="-5" dirty="0" smtClean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설정을 하셔야</a:t>
            </a:r>
            <a:r>
              <a:rPr sz="1300" spc="-5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합니다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0062" y="5683250"/>
            <a:ext cx="8072755" cy="817880"/>
          </a:xfrm>
          <a:custGeom>
            <a:avLst/>
            <a:gdLst/>
            <a:ahLst/>
            <a:cxnLst/>
            <a:rect l="l" t="t" r="r" b="b"/>
            <a:pathLst>
              <a:path w="8072755" h="817879">
                <a:moveTo>
                  <a:pt x="0" y="136258"/>
                </a:moveTo>
                <a:lnTo>
                  <a:pt x="6947" y="93192"/>
                </a:lnTo>
                <a:lnTo>
                  <a:pt x="26291" y="55788"/>
                </a:lnTo>
                <a:lnTo>
                  <a:pt x="55788" y="26291"/>
                </a:lnTo>
                <a:lnTo>
                  <a:pt x="93192" y="6947"/>
                </a:lnTo>
                <a:lnTo>
                  <a:pt x="136258" y="0"/>
                </a:lnTo>
                <a:lnTo>
                  <a:pt x="7936166" y="0"/>
                </a:lnTo>
                <a:lnTo>
                  <a:pt x="7979258" y="6947"/>
                </a:lnTo>
                <a:lnTo>
                  <a:pt x="8016668" y="26291"/>
                </a:lnTo>
                <a:lnTo>
                  <a:pt x="8046159" y="55788"/>
                </a:lnTo>
                <a:lnTo>
                  <a:pt x="8065495" y="93192"/>
                </a:lnTo>
                <a:lnTo>
                  <a:pt x="8072437" y="136258"/>
                </a:lnTo>
                <a:lnTo>
                  <a:pt x="8072437" y="681304"/>
                </a:lnTo>
                <a:lnTo>
                  <a:pt x="8065495" y="724370"/>
                </a:lnTo>
                <a:lnTo>
                  <a:pt x="8046159" y="761774"/>
                </a:lnTo>
                <a:lnTo>
                  <a:pt x="8016668" y="791270"/>
                </a:lnTo>
                <a:lnTo>
                  <a:pt x="7979258" y="810615"/>
                </a:lnTo>
                <a:lnTo>
                  <a:pt x="7936166" y="817562"/>
                </a:lnTo>
                <a:lnTo>
                  <a:pt x="136258" y="817562"/>
                </a:lnTo>
                <a:lnTo>
                  <a:pt x="93192" y="810615"/>
                </a:lnTo>
                <a:lnTo>
                  <a:pt x="55788" y="791270"/>
                </a:lnTo>
                <a:lnTo>
                  <a:pt x="26291" y="761774"/>
                </a:lnTo>
                <a:lnTo>
                  <a:pt x="6947" y="724370"/>
                </a:lnTo>
                <a:lnTo>
                  <a:pt x="0" y="681304"/>
                </a:lnTo>
                <a:lnTo>
                  <a:pt x="0" y="136258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96912" y="5565775"/>
            <a:ext cx="517525" cy="2921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24250" y="4890771"/>
            <a:ext cx="795655" cy="214629"/>
          </a:xfrm>
          <a:custGeom>
            <a:avLst/>
            <a:gdLst/>
            <a:ahLst/>
            <a:cxnLst/>
            <a:rect l="l" t="t" r="r" b="b"/>
            <a:pathLst>
              <a:path w="795654" h="214629">
                <a:moveTo>
                  <a:pt x="0" y="214312"/>
                </a:moveTo>
                <a:lnTo>
                  <a:pt x="795337" y="214312"/>
                </a:lnTo>
                <a:lnTo>
                  <a:pt x="795337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45990" y="4238436"/>
            <a:ext cx="1397635" cy="754380"/>
          </a:xfrm>
          <a:custGeom>
            <a:avLst/>
            <a:gdLst/>
            <a:ahLst/>
            <a:cxnLst/>
            <a:rect l="l" t="t" r="r" b="b"/>
            <a:pathLst>
              <a:path w="1397635" h="754379">
                <a:moveTo>
                  <a:pt x="590042" y="547624"/>
                </a:moveTo>
                <a:lnTo>
                  <a:pt x="243967" y="547624"/>
                </a:lnTo>
                <a:lnTo>
                  <a:pt x="0" y="753872"/>
                </a:lnTo>
                <a:lnTo>
                  <a:pt x="590042" y="547624"/>
                </a:lnTo>
                <a:close/>
              </a:path>
              <a:path w="1397635" h="754379">
                <a:moveTo>
                  <a:pt x="1306322" y="0"/>
                </a:moveTo>
                <a:lnTo>
                  <a:pt x="104521" y="0"/>
                </a:lnTo>
                <a:lnTo>
                  <a:pt x="69002" y="7157"/>
                </a:lnTo>
                <a:lnTo>
                  <a:pt x="40020" y="26685"/>
                </a:lnTo>
                <a:lnTo>
                  <a:pt x="20492" y="55667"/>
                </a:lnTo>
                <a:lnTo>
                  <a:pt x="13335" y="91186"/>
                </a:lnTo>
                <a:lnTo>
                  <a:pt x="13335" y="456311"/>
                </a:lnTo>
                <a:lnTo>
                  <a:pt x="20492" y="491849"/>
                </a:lnTo>
                <a:lnTo>
                  <a:pt x="40020" y="520874"/>
                </a:lnTo>
                <a:lnTo>
                  <a:pt x="69002" y="540446"/>
                </a:lnTo>
                <a:lnTo>
                  <a:pt x="104521" y="547624"/>
                </a:lnTo>
                <a:lnTo>
                  <a:pt x="1306322" y="547624"/>
                </a:lnTo>
                <a:lnTo>
                  <a:pt x="1341860" y="540446"/>
                </a:lnTo>
                <a:lnTo>
                  <a:pt x="1370885" y="520874"/>
                </a:lnTo>
                <a:lnTo>
                  <a:pt x="1390457" y="491849"/>
                </a:lnTo>
                <a:lnTo>
                  <a:pt x="1397635" y="456311"/>
                </a:lnTo>
                <a:lnTo>
                  <a:pt x="1397635" y="91186"/>
                </a:lnTo>
                <a:lnTo>
                  <a:pt x="1390457" y="55667"/>
                </a:lnTo>
                <a:lnTo>
                  <a:pt x="1370885" y="26685"/>
                </a:lnTo>
                <a:lnTo>
                  <a:pt x="1341860" y="7157"/>
                </a:lnTo>
                <a:lnTo>
                  <a:pt x="13063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45990" y="4238436"/>
            <a:ext cx="1397635" cy="754380"/>
          </a:xfrm>
          <a:custGeom>
            <a:avLst/>
            <a:gdLst/>
            <a:ahLst/>
            <a:cxnLst/>
            <a:rect l="l" t="t" r="r" b="b"/>
            <a:pathLst>
              <a:path w="1397635" h="754379">
                <a:moveTo>
                  <a:pt x="13335" y="91186"/>
                </a:moveTo>
                <a:lnTo>
                  <a:pt x="20492" y="55667"/>
                </a:lnTo>
                <a:lnTo>
                  <a:pt x="40020" y="26685"/>
                </a:lnTo>
                <a:lnTo>
                  <a:pt x="69002" y="7157"/>
                </a:lnTo>
                <a:lnTo>
                  <a:pt x="104521" y="0"/>
                </a:lnTo>
                <a:lnTo>
                  <a:pt x="243967" y="0"/>
                </a:lnTo>
                <a:lnTo>
                  <a:pt x="590042" y="0"/>
                </a:lnTo>
                <a:lnTo>
                  <a:pt x="1306322" y="0"/>
                </a:lnTo>
                <a:lnTo>
                  <a:pt x="1341860" y="7157"/>
                </a:lnTo>
                <a:lnTo>
                  <a:pt x="1370885" y="26685"/>
                </a:lnTo>
                <a:lnTo>
                  <a:pt x="1390457" y="55667"/>
                </a:lnTo>
                <a:lnTo>
                  <a:pt x="1397635" y="91186"/>
                </a:lnTo>
                <a:lnTo>
                  <a:pt x="1397635" y="319405"/>
                </a:lnTo>
                <a:lnTo>
                  <a:pt x="1397635" y="456311"/>
                </a:lnTo>
                <a:lnTo>
                  <a:pt x="1390457" y="491849"/>
                </a:lnTo>
                <a:lnTo>
                  <a:pt x="1370885" y="520874"/>
                </a:lnTo>
                <a:lnTo>
                  <a:pt x="1341860" y="540446"/>
                </a:lnTo>
                <a:lnTo>
                  <a:pt x="1306322" y="547624"/>
                </a:lnTo>
                <a:lnTo>
                  <a:pt x="590042" y="547624"/>
                </a:lnTo>
                <a:lnTo>
                  <a:pt x="0" y="753872"/>
                </a:lnTo>
                <a:lnTo>
                  <a:pt x="243967" y="547624"/>
                </a:lnTo>
                <a:lnTo>
                  <a:pt x="104521" y="547624"/>
                </a:lnTo>
                <a:lnTo>
                  <a:pt x="69002" y="540446"/>
                </a:lnTo>
                <a:lnTo>
                  <a:pt x="40020" y="520874"/>
                </a:lnTo>
                <a:lnTo>
                  <a:pt x="20492" y="491849"/>
                </a:lnTo>
                <a:lnTo>
                  <a:pt x="13335" y="456311"/>
                </a:lnTo>
                <a:lnTo>
                  <a:pt x="13335" y="319405"/>
                </a:lnTo>
                <a:lnTo>
                  <a:pt x="13335" y="9118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65497" y="4296094"/>
            <a:ext cx="102108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Constantia"/>
                <a:cs typeface="Constantia"/>
              </a:rPr>
              <a:t>6.</a:t>
            </a:r>
            <a:r>
              <a:rPr sz="1300" spc="-70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문자메세지</a:t>
            </a:r>
            <a:endParaRPr sz="1300">
              <a:latin typeface="Gulim"/>
              <a:cs typeface="Gulim"/>
            </a:endParaRPr>
          </a:p>
          <a:p>
            <a:pPr marL="31750" algn="ctr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전송</a:t>
            </a:r>
            <a:r>
              <a:rPr sz="1300" spc="-125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버튼</a:t>
            </a:r>
            <a:endParaRPr sz="1300">
              <a:latin typeface="Gulim"/>
              <a:cs typeface="Guli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47850" y="3016250"/>
            <a:ext cx="2501900" cy="184150"/>
          </a:xfrm>
          <a:custGeom>
            <a:avLst/>
            <a:gdLst/>
            <a:ahLst/>
            <a:cxnLst/>
            <a:rect l="l" t="t" r="r" b="b"/>
            <a:pathLst>
              <a:path w="2501900" h="184150">
                <a:moveTo>
                  <a:pt x="0" y="184150"/>
                </a:moveTo>
                <a:lnTo>
                  <a:pt x="2501900" y="184150"/>
                </a:lnTo>
                <a:lnTo>
                  <a:pt x="2501900" y="0"/>
                </a:lnTo>
                <a:lnTo>
                  <a:pt x="0" y="0"/>
                </a:lnTo>
                <a:lnTo>
                  <a:pt x="0" y="18415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1175" y="2636901"/>
            <a:ext cx="1123950" cy="440690"/>
          </a:xfrm>
          <a:custGeom>
            <a:avLst/>
            <a:gdLst/>
            <a:ahLst/>
            <a:cxnLst/>
            <a:rect l="l" t="t" r="r" b="b"/>
            <a:pathLst>
              <a:path w="1123950" h="440689">
                <a:moveTo>
                  <a:pt x="936625" y="333375"/>
                </a:moveTo>
                <a:lnTo>
                  <a:pt x="655637" y="333375"/>
                </a:lnTo>
                <a:lnTo>
                  <a:pt x="1004569" y="440309"/>
                </a:lnTo>
                <a:lnTo>
                  <a:pt x="936625" y="333375"/>
                </a:lnTo>
                <a:close/>
              </a:path>
              <a:path w="1123950" h="440689">
                <a:moveTo>
                  <a:pt x="1068324" y="0"/>
                </a:moveTo>
                <a:lnTo>
                  <a:pt x="55562" y="0"/>
                </a:lnTo>
                <a:lnTo>
                  <a:pt x="33936" y="4349"/>
                </a:lnTo>
                <a:lnTo>
                  <a:pt x="16275" y="16224"/>
                </a:lnTo>
                <a:lnTo>
                  <a:pt x="4366" y="33861"/>
                </a:lnTo>
                <a:lnTo>
                  <a:pt x="0" y="55499"/>
                </a:lnTo>
                <a:lnTo>
                  <a:pt x="0" y="277749"/>
                </a:lnTo>
                <a:lnTo>
                  <a:pt x="4366" y="299406"/>
                </a:lnTo>
                <a:lnTo>
                  <a:pt x="16275" y="317087"/>
                </a:lnTo>
                <a:lnTo>
                  <a:pt x="33936" y="329005"/>
                </a:lnTo>
                <a:lnTo>
                  <a:pt x="55562" y="333375"/>
                </a:lnTo>
                <a:lnTo>
                  <a:pt x="1068324" y="333375"/>
                </a:lnTo>
                <a:lnTo>
                  <a:pt x="1089981" y="329005"/>
                </a:lnTo>
                <a:lnTo>
                  <a:pt x="1107662" y="317087"/>
                </a:lnTo>
                <a:lnTo>
                  <a:pt x="1119580" y="299406"/>
                </a:lnTo>
                <a:lnTo>
                  <a:pt x="1123950" y="277749"/>
                </a:lnTo>
                <a:lnTo>
                  <a:pt x="1123950" y="55499"/>
                </a:lnTo>
                <a:lnTo>
                  <a:pt x="1119580" y="33861"/>
                </a:lnTo>
                <a:lnTo>
                  <a:pt x="1107662" y="16224"/>
                </a:lnTo>
                <a:lnTo>
                  <a:pt x="1089981" y="4349"/>
                </a:lnTo>
                <a:lnTo>
                  <a:pt x="10683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1175" y="2636901"/>
            <a:ext cx="1123950" cy="440690"/>
          </a:xfrm>
          <a:custGeom>
            <a:avLst/>
            <a:gdLst/>
            <a:ahLst/>
            <a:cxnLst/>
            <a:rect l="l" t="t" r="r" b="b"/>
            <a:pathLst>
              <a:path w="1123950" h="440689">
                <a:moveTo>
                  <a:pt x="0" y="55499"/>
                </a:moveTo>
                <a:lnTo>
                  <a:pt x="4366" y="33861"/>
                </a:lnTo>
                <a:lnTo>
                  <a:pt x="16275" y="16224"/>
                </a:lnTo>
                <a:lnTo>
                  <a:pt x="33936" y="4349"/>
                </a:lnTo>
                <a:lnTo>
                  <a:pt x="55562" y="0"/>
                </a:lnTo>
                <a:lnTo>
                  <a:pt x="655637" y="0"/>
                </a:lnTo>
                <a:lnTo>
                  <a:pt x="936625" y="0"/>
                </a:lnTo>
                <a:lnTo>
                  <a:pt x="1068324" y="0"/>
                </a:lnTo>
                <a:lnTo>
                  <a:pt x="1089981" y="4349"/>
                </a:lnTo>
                <a:lnTo>
                  <a:pt x="1107662" y="16224"/>
                </a:lnTo>
                <a:lnTo>
                  <a:pt x="1119580" y="33861"/>
                </a:lnTo>
                <a:lnTo>
                  <a:pt x="1123950" y="55499"/>
                </a:lnTo>
                <a:lnTo>
                  <a:pt x="1123950" y="194437"/>
                </a:lnTo>
                <a:lnTo>
                  <a:pt x="1123950" y="277749"/>
                </a:lnTo>
                <a:lnTo>
                  <a:pt x="1119580" y="299406"/>
                </a:lnTo>
                <a:lnTo>
                  <a:pt x="1107662" y="317087"/>
                </a:lnTo>
                <a:lnTo>
                  <a:pt x="1089981" y="329005"/>
                </a:lnTo>
                <a:lnTo>
                  <a:pt x="1068324" y="333375"/>
                </a:lnTo>
                <a:lnTo>
                  <a:pt x="936625" y="333375"/>
                </a:lnTo>
                <a:lnTo>
                  <a:pt x="1004569" y="440309"/>
                </a:lnTo>
                <a:lnTo>
                  <a:pt x="655637" y="333375"/>
                </a:lnTo>
                <a:lnTo>
                  <a:pt x="55562" y="333375"/>
                </a:lnTo>
                <a:lnTo>
                  <a:pt x="33936" y="329005"/>
                </a:lnTo>
                <a:lnTo>
                  <a:pt x="16275" y="317087"/>
                </a:lnTo>
                <a:lnTo>
                  <a:pt x="4366" y="299406"/>
                </a:lnTo>
                <a:lnTo>
                  <a:pt x="0" y="277749"/>
                </a:lnTo>
                <a:lnTo>
                  <a:pt x="0" y="194437"/>
                </a:lnTo>
                <a:lnTo>
                  <a:pt x="0" y="55499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06348" y="2686176"/>
            <a:ext cx="888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서식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선택</a:t>
            </a:r>
            <a:endParaRPr sz="1300">
              <a:latin typeface="Gulim"/>
              <a:cs typeface="Gulim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28490" y="6569702"/>
            <a:ext cx="193040" cy="22860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200" spc="-5" dirty="0">
                <a:solidFill>
                  <a:srgbClr val="045C75"/>
                </a:solidFill>
                <a:latin typeface="Malgun Gothic"/>
                <a:cs typeface="Malgun Gothic"/>
              </a:rPr>
              <a:t>75</a:t>
            </a:r>
            <a:endParaRPr sz="12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8" y="1277376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42391"/>
            <a:ext cx="1801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2. </a:t>
            </a:r>
            <a:r>
              <a:rPr sz="1800" b="1" spc="-10" dirty="0">
                <a:latin typeface="Malgun Gothic"/>
                <a:cs typeface="Malgun Gothic"/>
              </a:rPr>
              <a:t>자료 백업</a:t>
            </a:r>
            <a:r>
              <a:rPr sz="1800" b="1" spc="-430" dirty="0">
                <a:latin typeface="Malgun Gothic"/>
                <a:cs typeface="Malgun Gothic"/>
              </a:rPr>
              <a:t> </a:t>
            </a:r>
            <a:r>
              <a:rPr sz="1800" b="1" spc="-15" dirty="0">
                <a:latin typeface="Malgun Gothic"/>
                <a:cs typeface="Malgun Gothic"/>
              </a:rPr>
              <a:t>안내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93574" y="3010710"/>
            <a:ext cx="714375" cy="214629"/>
          </a:xfrm>
          <a:custGeom>
            <a:avLst/>
            <a:gdLst/>
            <a:ahLst/>
            <a:cxnLst/>
            <a:rect l="l" t="t" r="r" b="b"/>
            <a:pathLst>
              <a:path w="714375" h="214629">
                <a:moveTo>
                  <a:pt x="0" y="214312"/>
                </a:moveTo>
                <a:lnTo>
                  <a:pt x="714375" y="214312"/>
                </a:lnTo>
                <a:lnTo>
                  <a:pt x="714375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31749" y="2174098"/>
            <a:ext cx="1795780" cy="954405"/>
          </a:xfrm>
          <a:custGeom>
            <a:avLst/>
            <a:gdLst/>
            <a:ahLst/>
            <a:cxnLst/>
            <a:rect l="l" t="t" r="r" b="b"/>
            <a:pathLst>
              <a:path w="1795779" h="954404">
                <a:moveTo>
                  <a:pt x="748029" y="714375"/>
                </a:moveTo>
                <a:lnTo>
                  <a:pt x="299212" y="714375"/>
                </a:lnTo>
                <a:lnTo>
                  <a:pt x="26924" y="954024"/>
                </a:lnTo>
                <a:lnTo>
                  <a:pt x="748029" y="714375"/>
                </a:lnTo>
                <a:close/>
              </a:path>
              <a:path w="1795779" h="954404">
                <a:moveTo>
                  <a:pt x="1676273" y="0"/>
                </a:moveTo>
                <a:lnTo>
                  <a:pt x="118999" y="0"/>
                </a:lnTo>
                <a:lnTo>
                  <a:pt x="72651" y="9342"/>
                </a:lnTo>
                <a:lnTo>
                  <a:pt x="34829" y="34829"/>
                </a:lnTo>
                <a:lnTo>
                  <a:pt x="9342" y="72651"/>
                </a:lnTo>
                <a:lnTo>
                  <a:pt x="0" y="118999"/>
                </a:lnTo>
                <a:lnTo>
                  <a:pt x="0" y="595249"/>
                </a:lnTo>
                <a:lnTo>
                  <a:pt x="9342" y="641615"/>
                </a:lnTo>
                <a:lnTo>
                  <a:pt x="34829" y="679481"/>
                </a:lnTo>
                <a:lnTo>
                  <a:pt x="72651" y="705012"/>
                </a:lnTo>
                <a:lnTo>
                  <a:pt x="118999" y="714375"/>
                </a:lnTo>
                <a:lnTo>
                  <a:pt x="1676273" y="714375"/>
                </a:lnTo>
                <a:lnTo>
                  <a:pt x="1722639" y="705012"/>
                </a:lnTo>
                <a:lnTo>
                  <a:pt x="1760505" y="679481"/>
                </a:lnTo>
                <a:lnTo>
                  <a:pt x="1786036" y="641615"/>
                </a:lnTo>
                <a:lnTo>
                  <a:pt x="1795399" y="595249"/>
                </a:lnTo>
                <a:lnTo>
                  <a:pt x="1795399" y="118999"/>
                </a:lnTo>
                <a:lnTo>
                  <a:pt x="1786036" y="72651"/>
                </a:lnTo>
                <a:lnTo>
                  <a:pt x="1760505" y="34829"/>
                </a:lnTo>
                <a:lnTo>
                  <a:pt x="1722639" y="9342"/>
                </a:lnTo>
                <a:lnTo>
                  <a:pt x="16762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31749" y="2174098"/>
            <a:ext cx="1795780" cy="954405"/>
          </a:xfrm>
          <a:custGeom>
            <a:avLst/>
            <a:gdLst/>
            <a:ahLst/>
            <a:cxnLst/>
            <a:rect l="l" t="t" r="r" b="b"/>
            <a:pathLst>
              <a:path w="1795779" h="954404">
                <a:moveTo>
                  <a:pt x="0" y="118999"/>
                </a:moveTo>
                <a:lnTo>
                  <a:pt x="9342" y="72651"/>
                </a:lnTo>
                <a:lnTo>
                  <a:pt x="34829" y="34829"/>
                </a:lnTo>
                <a:lnTo>
                  <a:pt x="72651" y="9342"/>
                </a:lnTo>
                <a:lnTo>
                  <a:pt x="118999" y="0"/>
                </a:lnTo>
                <a:lnTo>
                  <a:pt x="299212" y="0"/>
                </a:lnTo>
                <a:lnTo>
                  <a:pt x="748029" y="0"/>
                </a:lnTo>
                <a:lnTo>
                  <a:pt x="1676273" y="0"/>
                </a:lnTo>
                <a:lnTo>
                  <a:pt x="1722639" y="9342"/>
                </a:lnTo>
                <a:lnTo>
                  <a:pt x="1760505" y="34829"/>
                </a:lnTo>
                <a:lnTo>
                  <a:pt x="1786036" y="72651"/>
                </a:lnTo>
                <a:lnTo>
                  <a:pt x="1795399" y="118999"/>
                </a:lnTo>
                <a:lnTo>
                  <a:pt x="1795399" y="416687"/>
                </a:lnTo>
                <a:lnTo>
                  <a:pt x="1795399" y="595249"/>
                </a:lnTo>
                <a:lnTo>
                  <a:pt x="1786036" y="641615"/>
                </a:lnTo>
                <a:lnTo>
                  <a:pt x="1760505" y="679481"/>
                </a:lnTo>
                <a:lnTo>
                  <a:pt x="1722639" y="705012"/>
                </a:lnTo>
                <a:lnTo>
                  <a:pt x="1676273" y="714375"/>
                </a:lnTo>
                <a:lnTo>
                  <a:pt x="748029" y="714375"/>
                </a:lnTo>
                <a:lnTo>
                  <a:pt x="26924" y="954024"/>
                </a:lnTo>
                <a:lnTo>
                  <a:pt x="299212" y="714375"/>
                </a:lnTo>
                <a:lnTo>
                  <a:pt x="118999" y="714375"/>
                </a:lnTo>
                <a:lnTo>
                  <a:pt x="72651" y="705012"/>
                </a:lnTo>
                <a:lnTo>
                  <a:pt x="34829" y="679481"/>
                </a:lnTo>
                <a:lnTo>
                  <a:pt x="9342" y="641615"/>
                </a:lnTo>
                <a:lnTo>
                  <a:pt x="0" y="595249"/>
                </a:lnTo>
                <a:lnTo>
                  <a:pt x="0" y="416687"/>
                </a:lnTo>
                <a:lnTo>
                  <a:pt x="0" y="118999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46176" y="2314940"/>
            <a:ext cx="139763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자료 백업</a:t>
            </a:r>
            <a:r>
              <a:rPr sz="1300" spc="-28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받기를  클릭합니다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09850" y="1466850"/>
            <a:ext cx="2463800" cy="968375"/>
          </a:xfrm>
          <a:custGeom>
            <a:avLst/>
            <a:gdLst/>
            <a:ahLst/>
            <a:cxnLst/>
            <a:rect l="l" t="t" r="r" b="b"/>
            <a:pathLst>
              <a:path w="2463800" h="968375">
                <a:moveTo>
                  <a:pt x="1026540" y="714375"/>
                </a:moveTo>
                <a:lnTo>
                  <a:pt x="410591" y="714375"/>
                </a:lnTo>
                <a:lnTo>
                  <a:pt x="6350" y="968375"/>
                </a:lnTo>
                <a:lnTo>
                  <a:pt x="1026540" y="714375"/>
                </a:lnTo>
                <a:close/>
              </a:path>
              <a:path w="2463800" h="968375">
                <a:moveTo>
                  <a:pt x="2344674" y="0"/>
                </a:moveTo>
                <a:lnTo>
                  <a:pt x="119125" y="0"/>
                </a:lnTo>
                <a:lnTo>
                  <a:pt x="72759" y="9362"/>
                </a:lnTo>
                <a:lnTo>
                  <a:pt x="34893" y="34893"/>
                </a:lnTo>
                <a:lnTo>
                  <a:pt x="9362" y="72759"/>
                </a:lnTo>
                <a:lnTo>
                  <a:pt x="0" y="119125"/>
                </a:lnTo>
                <a:lnTo>
                  <a:pt x="25" y="595376"/>
                </a:lnTo>
                <a:lnTo>
                  <a:pt x="9362" y="641615"/>
                </a:lnTo>
                <a:lnTo>
                  <a:pt x="34893" y="679481"/>
                </a:lnTo>
                <a:lnTo>
                  <a:pt x="72759" y="705012"/>
                </a:lnTo>
                <a:lnTo>
                  <a:pt x="119125" y="714375"/>
                </a:lnTo>
                <a:lnTo>
                  <a:pt x="2344674" y="714375"/>
                </a:lnTo>
                <a:lnTo>
                  <a:pt x="2391040" y="705012"/>
                </a:lnTo>
                <a:lnTo>
                  <a:pt x="2428906" y="679481"/>
                </a:lnTo>
                <a:lnTo>
                  <a:pt x="2454437" y="641615"/>
                </a:lnTo>
                <a:lnTo>
                  <a:pt x="2463774" y="595376"/>
                </a:lnTo>
                <a:lnTo>
                  <a:pt x="2463800" y="119125"/>
                </a:lnTo>
                <a:lnTo>
                  <a:pt x="2454437" y="72759"/>
                </a:lnTo>
                <a:lnTo>
                  <a:pt x="2428906" y="34893"/>
                </a:lnTo>
                <a:lnTo>
                  <a:pt x="2391040" y="9362"/>
                </a:lnTo>
                <a:lnTo>
                  <a:pt x="2344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09850" y="1466850"/>
            <a:ext cx="2463800" cy="968375"/>
          </a:xfrm>
          <a:custGeom>
            <a:avLst/>
            <a:gdLst/>
            <a:ahLst/>
            <a:cxnLst/>
            <a:rect l="l" t="t" r="r" b="b"/>
            <a:pathLst>
              <a:path w="2463800" h="968375">
                <a:moveTo>
                  <a:pt x="0" y="119125"/>
                </a:moveTo>
                <a:lnTo>
                  <a:pt x="9362" y="72759"/>
                </a:lnTo>
                <a:lnTo>
                  <a:pt x="34893" y="34893"/>
                </a:lnTo>
                <a:lnTo>
                  <a:pt x="72759" y="9362"/>
                </a:lnTo>
                <a:lnTo>
                  <a:pt x="119125" y="0"/>
                </a:lnTo>
                <a:lnTo>
                  <a:pt x="410591" y="0"/>
                </a:lnTo>
                <a:lnTo>
                  <a:pt x="1026540" y="0"/>
                </a:lnTo>
                <a:lnTo>
                  <a:pt x="2344674" y="0"/>
                </a:lnTo>
                <a:lnTo>
                  <a:pt x="2391040" y="9362"/>
                </a:lnTo>
                <a:lnTo>
                  <a:pt x="2428906" y="34893"/>
                </a:lnTo>
                <a:lnTo>
                  <a:pt x="2454437" y="72759"/>
                </a:lnTo>
                <a:lnTo>
                  <a:pt x="2463800" y="119125"/>
                </a:lnTo>
                <a:lnTo>
                  <a:pt x="2463800" y="416687"/>
                </a:lnTo>
                <a:lnTo>
                  <a:pt x="2463800" y="595376"/>
                </a:lnTo>
                <a:lnTo>
                  <a:pt x="2454437" y="641615"/>
                </a:lnTo>
                <a:lnTo>
                  <a:pt x="2428906" y="679481"/>
                </a:lnTo>
                <a:lnTo>
                  <a:pt x="2391040" y="705012"/>
                </a:lnTo>
                <a:lnTo>
                  <a:pt x="2344674" y="714375"/>
                </a:lnTo>
                <a:lnTo>
                  <a:pt x="1026540" y="714375"/>
                </a:lnTo>
                <a:lnTo>
                  <a:pt x="6350" y="968375"/>
                </a:lnTo>
                <a:lnTo>
                  <a:pt x="410591" y="714375"/>
                </a:lnTo>
                <a:lnTo>
                  <a:pt x="119125" y="714375"/>
                </a:lnTo>
                <a:lnTo>
                  <a:pt x="72759" y="705012"/>
                </a:lnTo>
                <a:lnTo>
                  <a:pt x="34893" y="679481"/>
                </a:lnTo>
                <a:lnTo>
                  <a:pt x="9362" y="641615"/>
                </a:lnTo>
                <a:lnTo>
                  <a:pt x="0" y="595249"/>
                </a:lnTo>
                <a:lnTo>
                  <a:pt x="0" y="416687"/>
                </a:lnTo>
                <a:lnTo>
                  <a:pt x="0" y="119125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3769" y="1607566"/>
            <a:ext cx="208470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자료백업을 저장할</a:t>
            </a:r>
            <a:r>
              <a:rPr sz="1300" spc="-2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경로를  지정합니다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10" y="12763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52877" y="1483354"/>
            <a:ext cx="323698" cy="142875"/>
          </a:xfrm>
          <a:custGeom>
            <a:avLst/>
            <a:gdLst/>
            <a:ahLst/>
            <a:cxnLst/>
            <a:rect l="l" t="t" r="r" b="b"/>
            <a:pathLst>
              <a:path w="285750" h="142875">
                <a:moveTo>
                  <a:pt x="0" y="142875"/>
                </a:moveTo>
                <a:lnTo>
                  <a:pt x="285750" y="142875"/>
                </a:lnTo>
                <a:lnTo>
                  <a:pt x="285750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1598034"/>
            <a:ext cx="2125980" cy="1014094"/>
          </a:xfrm>
          <a:custGeom>
            <a:avLst/>
            <a:gdLst/>
            <a:ahLst/>
            <a:cxnLst/>
            <a:rect l="l" t="t" r="r" b="b"/>
            <a:pathLst>
              <a:path w="2125980" h="1014094">
                <a:moveTo>
                  <a:pt x="1995805" y="234569"/>
                </a:moveTo>
                <a:lnTo>
                  <a:pt x="129908" y="234569"/>
                </a:lnTo>
                <a:lnTo>
                  <a:pt x="79343" y="244778"/>
                </a:lnTo>
                <a:lnTo>
                  <a:pt x="38050" y="272621"/>
                </a:lnTo>
                <a:lnTo>
                  <a:pt x="10209" y="313918"/>
                </a:lnTo>
                <a:lnTo>
                  <a:pt x="0" y="364490"/>
                </a:lnTo>
                <a:lnTo>
                  <a:pt x="0" y="884174"/>
                </a:lnTo>
                <a:lnTo>
                  <a:pt x="10209" y="934745"/>
                </a:lnTo>
                <a:lnTo>
                  <a:pt x="38050" y="976042"/>
                </a:lnTo>
                <a:lnTo>
                  <a:pt x="79343" y="1003885"/>
                </a:lnTo>
                <a:lnTo>
                  <a:pt x="129908" y="1014095"/>
                </a:lnTo>
                <a:lnTo>
                  <a:pt x="1995805" y="1014095"/>
                </a:lnTo>
                <a:lnTo>
                  <a:pt x="2046376" y="1003885"/>
                </a:lnTo>
                <a:lnTo>
                  <a:pt x="2087673" y="976042"/>
                </a:lnTo>
                <a:lnTo>
                  <a:pt x="2115516" y="934745"/>
                </a:lnTo>
                <a:lnTo>
                  <a:pt x="2125726" y="884174"/>
                </a:lnTo>
                <a:lnTo>
                  <a:pt x="2125726" y="364490"/>
                </a:lnTo>
                <a:lnTo>
                  <a:pt x="2115516" y="313918"/>
                </a:lnTo>
                <a:lnTo>
                  <a:pt x="2087673" y="272621"/>
                </a:lnTo>
                <a:lnTo>
                  <a:pt x="2046376" y="244778"/>
                </a:lnTo>
                <a:lnTo>
                  <a:pt x="1995805" y="234569"/>
                </a:lnTo>
                <a:close/>
              </a:path>
              <a:path w="2125980" h="1014094">
                <a:moveTo>
                  <a:pt x="2081022" y="0"/>
                </a:moveTo>
                <a:lnTo>
                  <a:pt x="1240027" y="234569"/>
                </a:lnTo>
                <a:lnTo>
                  <a:pt x="1771395" y="234569"/>
                </a:lnTo>
                <a:lnTo>
                  <a:pt x="20810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8200" y="1598034"/>
            <a:ext cx="2125980" cy="1014094"/>
          </a:xfrm>
          <a:custGeom>
            <a:avLst/>
            <a:gdLst/>
            <a:ahLst/>
            <a:cxnLst/>
            <a:rect l="l" t="t" r="r" b="b"/>
            <a:pathLst>
              <a:path w="2125980" h="1014094">
                <a:moveTo>
                  <a:pt x="0" y="364490"/>
                </a:moveTo>
                <a:lnTo>
                  <a:pt x="10209" y="313918"/>
                </a:lnTo>
                <a:lnTo>
                  <a:pt x="38050" y="272621"/>
                </a:lnTo>
                <a:lnTo>
                  <a:pt x="79343" y="244778"/>
                </a:lnTo>
                <a:lnTo>
                  <a:pt x="129908" y="234569"/>
                </a:lnTo>
                <a:lnTo>
                  <a:pt x="1240027" y="234569"/>
                </a:lnTo>
                <a:lnTo>
                  <a:pt x="2081022" y="0"/>
                </a:lnTo>
                <a:lnTo>
                  <a:pt x="1771395" y="234569"/>
                </a:lnTo>
                <a:lnTo>
                  <a:pt x="1995805" y="234569"/>
                </a:lnTo>
                <a:lnTo>
                  <a:pt x="2046376" y="244778"/>
                </a:lnTo>
                <a:lnTo>
                  <a:pt x="2087673" y="272621"/>
                </a:lnTo>
                <a:lnTo>
                  <a:pt x="2115516" y="313918"/>
                </a:lnTo>
                <a:lnTo>
                  <a:pt x="2125726" y="364490"/>
                </a:lnTo>
                <a:lnTo>
                  <a:pt x="2125726" y="559308"/>
                </a:lnTo>
                <a:lnTo>
                  <a:pt x="2125726" y="884174"/>
                </a:lnTo>
                <a:lnTo>
                  <a:pt x="2115516" y="934745"/>
                </a:lnTo>
                <a:lnTo>
                  <a:pt x="2087673" y="976042"/>
                </a:lnTo>
                <a:lnTo>
                  <a:pt x="2046376" y="1003885"/>
                </a:lnTo>
                <a:lnTo>
                  <a:pt x="1995805" y="1014095"/>
                </a:lnTo>
                <a:lnTo>
                  <a:pt x="1771395" y="1014095"/>
                </a:lnTo>
                <a:lnTo>
                  <a:pt x="1240027" y="1014095"/>
                </a:lnTo>
                <a:lnTo>
                  <a:pt x="129908" y="1014095"/>
                </a:lnTo>
                <a:lnTo>
                  <a:pt x="79343" y="1003885"/>
                </a:lnTo>
                <a:lnTo>
                  <a:pt x="38050" y="976042"/>
                </a:lnTo>
                <a:lnTo>
                  <a:pt x="10209" y="934745"/>
                </a:lnTo>
                <a:lnTo>
                  <a:pt x="0" y="884174"/>
                </a:lnTo>
                <a:lnTo>
                  <a:pt x="0" y="559308"/>
                </a:lnTo>
                <a:lnTo>
                  <a:pt x="0" y="36449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55192" y="1906645"/>
            <a:ext cx="179768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출력을 클릭하여  다양한 자료를 프린터  출력을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할</a:t>
            </a:r>
            <a:r>
              <a:rPr sz="1300" spc="-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수</a:t>
            </a:r>
            <a:r>
              <a:rPr sz="1300" spc="-13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있습니다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70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313740" y="333247"/>
            <a:ext cx="1444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8.</a:t>
            </a:r>
            <a:r>
              <a:rPr sz="1800" b="1" spc="-175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프린터출력</a:t>
            </a:r>
            <a:endParaRPr sz="18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3740" y="333247"/>
            <a:ext cx="1444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8.</a:t>
            </a:r>
            <a:r>
              <a:rPr sz="1800" b="1" spc="-175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프린터출력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9993" y="5835192"/>
            <a:ext cx="7018655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Malgun Gothic"/>
                <a:cs typeface="Malgun Gothic"/>
              </a:rPr>
              <a:t>그림은 이해를 돕기 위해 급식비 이체결과 및 </a:t>
            </a:r>
            <a:r>
              <a:rPr sz="1300" spc="-5" dirty="0" err="1" smtClean="0">
                <a:latin typeface="Malgun Gothic"/>
                <a:cs typeface="Malgun Gothic"/>
              </a:rPr>
              <a:t>이체</a:t>
            </a:r>
            <a:r>
              <a:rPr lang="ko-KR" altLang="en-US" sz="1300" spc="-5" dirty="0" smtClean="0">
                <a:latin typeface="Malgun Gothic"/>
                <a:cs typeface="Malgun Gothic"/>
              </a:rPr>
              <a:t>신</a:t>
            </a:r>
            <a:r>
              <a:rPr sz="1300" spc="-5" dirty="0" err="1" smtClean="0">
                <a:latin typeface="Malgun Gothic"/>
                <a:cs typeface="Malgun Gothic"/>
              </a:rPr>
              <a:t>청자</a:t>
            </a:r>
            <a:r>
              <a:rPr sz="1300" spc="-5" dirty="0" smtClean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명단을 프린트 출력 샘플</a:t>
            </a:r>
            <a:r>
              <a:rPr sz="1300" spc="-13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자료입니다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062" y="5683250"/>
            <a:ext cx="8072755" cy="746125"/>
          </a:xfrm>
          <a:custGeom>
            <a:avLst/>
            <a:gdLst/>
            <a:ahLst/>
            <a:cxnLst/>
            <a:rect l="l" t="t" r="r" b="b"/>
            <a:pathLst>
              <a:path w="8072755" h="746125">
                <a:moveTo>
                  <a:pt x="0" y="124358"/>
                </a:moveTo>
                <a:lnTo>
                  <a:pt x="9772" y="75952"/>
                </a:lnTo>
                <a:lnTo>
                  <a:pt x="36423" y="36423"/>
                </a:lnTo>
                <a:lnTo>
                  <a:pt x="75952" y="9772"/>
                </a:lnTo>
                <a:lnTo>
                  <a:pt x="124358" y="0"/>
                </a:lnTo>
                <a:lnTo>
                  <a:pt x="7948104" y="0"/>
                </a:lnTo>
                <a:lnTo>
                  <a:pt x="7996517" y="9772"/>
                </a:lnTo>
                <a:lnTo>
                  <a:pt x="8036036" y="36423"/>
                </a:lnTo>
                <a:lnTo>
                  <a:pt x="8062672" y="75952"/>
                </a:lnTo>
                <a:lnTo>
                  <a:pt x="8072437" y="124358"/>
                </a:lnTo>
                <a:lnTo>
                  <a:pt x="8072437" y="621766"/>
                </a:lnTo>
                <a:lnTo>
                  <a:pt x="8062672" y="670172"/>
                </a:lnTo>
                <a:lnTo>
                  <a:pt x="8036036" y="709701"/>
                </a:lnTo>
                <a:lnTo>
                  <a:pt x="7996517" y="736352"/>
                </a:lnTo>
                <a:lnTo>
                  <a:pt x="7948104" y="746125"/>
                </a:lnTo>
                <a:lnTo>
                  <a:pt x="124358" y="746125"/>
                </a:lnTo>
                <a:lnTo>
                  <a:pt x="75952" y="736352"/>
                </a:lnTo>
                <a:lnTo>
                  <a:pt x="36423" y="709701"/>
                </a:lnTo>
                <a:lnTo>
                  <a:pt x="9772" y="670172"/>
                </a:lnTo>
                <a:lnTo>
                  <a:pt x="0" y="621766"/>
                </a:lnTo>
                <a:lnTo>
                  <a:pt x="0" y="124358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6912" y="5565775"/>
            <a:ext cx="517525" cy="2921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1462" y="1166875"/>
            <a:ext cx="4351274" cy="43195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03801" y="1162050"/>
            <a:ext cx="4351274" cy="4319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28490" y="6510877"/>
            <a:ext cx="240665" cy="28702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800" spc="-434" baseline="-20833" dirty="0">
                <a:solidFill>
                  <a:srgbClr val="045C75"/>
                </a:solidFill>
                <a:latin typeface="Malgun Gothic"/>
                <a:cs typeface="Malgun Gothic"/>
              </a:rPr>
              <a:t>7</a:t>
            </a:r>
            <a:r>
              <a:rPr sz="1200" spc="-380" dirty="0">
                <a:solidFill>
                  <a:srgbClr val="045C75"/>
                </a:solidFill>
                <a:latin typeface="Malgun Gothic"/>
                <a:cs typeface="Malgun Gothic"/>
              </a:rPr>
              <a:t>7</a:t>
            </a:r>
            <a:r>
              <a:rPr sz="1800" spc="-434" baseline="-20833" dirty="0">
                <a:solidFill>
                  <a:srgbClr val="045C75"/>
                </a:solidFill>
                <a:latin typeface="Malgun Gothic"/>
                <a:cs typeface="Malgun Gothic"/>
              </a:rPr>
              <a:t>8</a:t>
            </a:r>
            <a:r>
              <a:rPr sz="1200" spc="-5" dirty="0">
                <a:solidFill>
                  <a:srgbClr val="045C75"/>
                </a:solidFill>
                <a:latin typeface="Malgun Gothic"/>
                <a:cs typeface="Malgun Gothic"/>
              </a:rPr>
              <a:t>6</a:t>
            </a:r>
            <a:endParaRPr sz="12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15974"/>
            <a:ext cx="75057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3740" y="333247"/>
            <a:ext cx="1444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8.</a:t>
            </a:r>
            <a:r>
              <a:rPr sz="1800" b="1" spc="-175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프린터출력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0062" y="5934075"/>
            <a:ext cx="8072755" cy="500380"/>
          </a:xfrm>
          <a:custGeom>
            <a:avLst/>
            <a:gdLst/>
            <a:ahLst/>
            <a:cxnLst/>
            <a:rect l="l" t="t" r="r" b="b"/>
            <a:pathLst>
              <a:path w="8072755" h="500379">
                <a:moveTo>
                  <a:pt x="0" y="83350"/>
                </a:moveTo>
                <a:lnTo>
                  <a:pt x="6549" y="50904"/>
                </a:lnTo>
                <a:lnTo>
                  <a:pt x="24410" y="24410"/>
                </a:lnTo>
                <a:lnTo>
                  <a:pt x="50904" y="6549"/>
                </a:lnTo>
                <a:lnTo>
                  <a:pt x="83350" y="0"/>
                </a:lnTo>
                <a:lnTo>
                  <a:pt x="7989125" y="0"/>
                </a:lnTo>
                <a:lnTo>
                  <a:pt x="8021538" y="6549"/>
                </a:lnTo>
                <a:lnTo>
                  <a:pt x="8048021" y="24410"/>
                </a:lnTo>
                <a:lnTo>
                  <a:pt x="8065885" y="50904"/>
                </a:lnTo>
                <a:lnTo>
                  <a:pt x="8072437" y="83350"/>
                </a:lnTo>
                <a:lnTo>
                  <a:pt x="8072437" y="416712"/>
                </a:lnTo>
                <a:lnTo>
                  <a:pt x="8065885" y="449157"/>
                </a:lnTo>
                <a:lnTo>
                  <a:pt x="8048021" y="475651"/>
                </a:lnTo>
                <a:lnTo>
                  <a:pt x="8021538" y="493513"/>
                </a:lnTo>
                <a:lnTo>
                  <a:pt x="7989125" y="500062"/>
                </a:lnTo>
                <a:lnTo>
                  <a:pt x="83350" y="500062"/>
                </a:lnTo>
                <a:lnTo>
                  <a:pt x="50904" y="493513"/>
                </a:lnTo>
                <a:lnTo>
                  <a:pt x="24410" y="475651"/>
                </a:lnTo>
                <a:lnTo>
                  <a:pt x="6549" y="449157"/>
                </a:lnTo>
                <a:lnTo>
                  <a:pt x="0" y="416712"/>
                </a:lnTo>
                <a:lnTo>
                  <a:pt x="0" y="8335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6912" y="5784850"/>
            <a:ext cx="517525" cy="292100"/>
          </a:xfrm>
          <a:custGeom>
            <a:avLst/>
            <a:gdLst/>
            <a:ahLst/>
            <a:cxnLst/>
            <a:rect l="l" t="t" r="r" b="b"/>
            <a:pathLst>
              <a:path w="517525" h="292100">
                <a:moveTo>
                  <a:pt x="0" y="292100"/>
                </a:moveTo>
                <a:lnTo>
                  <a:pt x="517525" y="292100"/>
                </a:lnTo>
                <a:lnTo>
                  <a:pt x="517525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16037" y="5775756"/>
            <a:ext cx="8041005" cy="50165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415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>
              <a:latin typeface="Malgun Gothic"/>
              <a:cs typeface="Malgun Gothic"/>
            </a:endParaRPr>
          </a:p>
          <a:p>
            <a:pPr marL="156210">
              <a:lnSpc>
                <a:spcPct val="100000"/>
              </a:lnSpc>
              <a:spcBef>
                <a:spcPts val="315"/>
              </a:spcBef>
            </a:pPr>
            <a:r>
              <a:rPr sz="1300" spc="-5" dirty="0">
                <a:latin typeface="Malgun Gothic"/>
                <a:cs typeface="Malgun Gothic"/>
              </a:rPr>
              <a:t>그림은 이해를 돕기 위해 납입고지서 프린트 출력 샘플</a:t>
            </a:r>
            <a:r>
              <a:rPr sz="1300" spc="-6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자료입니다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72</a:t>
            </a:fld>
            <a:endParaRPr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33247"/>
            <a:ext cx="167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9.</a:t>
            </a:r>
            <a:r>
              <a:rPr sz="1800" b="1" spc="-175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새학년반편성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062" y="5934075"/>
            <a:ext cx="8072755" cy="500380"/>
          </a:xfrm>
          <a:custGeom>
            <a:avLst/>
            <a:gdLst/>
            <a:ahLst/>
            <a:cxnLst/>
            <a:rect l="l" t="t" r="r" b="b"/>
            <a:pathLst>
              <a:path w="8072755" h="500379">
                <a:moveTo>
                  <a:pt x="0" y="83350"/>
                </a:moveTo>
                <a:lnTo>
                  <a:pt x="6549" y="50904"/>
                </a:lnTo>
                <a:lnTo>
                  <a:pt x="24410" y="24410"/>
                </a:lnTo>
                <a:lnTo>
                  <a:pt x="50904" y="6549"/>
                </a:lnTo>
                <a:lnTo>
                  <a:pt x="83350" y="0"/>
                </a:lnTo>
                <a:lnTo>
                  <a:pt x="7989125" y="0"/>
                </a:lnTo>
                <a:lnTo>
                  <a:pt x="8021538" y="6549"/>
                </a:lnTo>
                <a:lnTo>
                  <a:pt x="8048021" y="24410"/>
                </a:lnTo>
                <a:lnTo>
                  <a:pt x="8065885" y="50904"/>
                </a:lnTo>
                <a:lnTo>
                  <a:pt x="8072437" y="83350"/>
                </a:lnTo>
                <a:lnTo>
                  <a:pt x="8072437" y="416712"/>
                </a:lnTo>
                <a:lnTo>
                  <a:pt x="8065885" y="449157"/>
                </a:lnTo>
                <a:lnTo>
                  <a:pt x="8048021" y="475651"/>
                </a:lnTo>
                <a:lnTo>
                  <a:pt x="8021538" y="493513"/>
                </a:lnTo>
                <a:lnTo>
                  <a:pt x="7989125" y="500062"/>
                </a:lnTo>
                <a:lnTo>
                  <a:pt x="83350" y="500062"/>
                </a:lnTo>
                <a:lnTo>
                  <a:pt x="50904" y="493513"/>
                </a:lnTo>
                <a:lnTo>
                  <a:pt x="24410" y="475651"/>
                </a:lnTo>
                <a:lnTo>
                  <a:pt x="6549" y="449157"/>
                </a:lnTo>
                <a:lnTo>
                  <a:pt x="0" y="416712"/>
                </a:lnTo>
                <a:lnTo>
                  <a:pt x="0" y="8335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6912" y="5784850"/>
            <a:ext cx="517525" cy="292100"/>
          </a:xfrm>
          <a:custGeom>
            <a:avLst/>
            <a:gdLst/>
            <a:ahLst/>
            <a:cxnLst/>
            <a:rect l="l" t="t" r="r" b="b"/>
            <a:pathLst>
              <a:path w="517525" h="292100">
                <a:moveTo>
                  <a:pt x="0" y="292100"/>
                </a:moveTo>
                <a:lnTo>
                  <a:pt x="517525" y="292100"/>
                </a:lnTo>
                <a:lnTo>
                  <a:pt x="517525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6037" y="5775756"/>
            <a:ext cx="8041005" cy="50165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415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>
              <a:latin typeface="Malgun Gothic"/>
              <a:cs typeface="Malgun Gothic"/>
            </a:endParaRPr>
          </a:p>
          <a:p>
            <a:pPr marL="156210">
              <a:lnSpc>
                <a:spcPct val="100000"/>
              </a:lnSpc>
              <a:spcBef>
                <a:spcPts val="315"/>
              </a:spcBef>
            </a:pPr>
            <a:r>
              <a:rPr sz="1300" spc="-5" dirty="0">
                <a:latin typeface="Malgun Gothic"/>
                <a:cs typeface="Malgun Gothic"/>
              </a:rPr>
              <a:t>새학년 반편성전 반드시 자료를</a:t>
            </a:r>
            <a:r>
              <a:rPr sz="1300" spc="-4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백업해주세요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11724" y="3514725"/>
            <a:ext cx="668655" cy="142875"/>
          </a:xfrm>
          <a:custGeom>
            <a:avLst/>
            <a:gdLst/>
            <a:ahLst/>
            <a:cxnLst/>
            <a:rect l="l" t="t" r="r" b="b"/>
            <a:pathLst>
              <a:path w="668654" h="142875">
                <a:moveTo>
                  <a:pt x="0" y="142875"/>
                </a:moveTo>
                <a:lnTo>
                  <a:pt x="668337" y="142875"/>
                </a:lnTo>
                <a:lnTo>
                  <a:pt x="6683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200" y="2698750"/>
            <a:ext cx="1571625" cy="899160"/>
          </a:xfrm>
          <a:custGeom>
            <a:avLst/>
            <a:gdLst/>
            <a:ahLst/>
            <a:cxnLst/>
            <a:rect l="l" t="t" r="r" b="b"/>
            <a:pathLst>
              <a:path w="1571625" h="899160">
                <a:moveTo>
                  <a:pt x="1309624" y="714375"/>
                </a:moveTo>
                <a:lnTo>
                  <a:pt x="916686" y="714375"/>
                </a:lnTo>
                <a:lnTo>
                  <a:pt x="1527937" y="899160"/>
                </a:lnTo>
                <a:lnTo>
                  <a:pt x="1309624" y="714375"/>
                </a:lnTo>
                <a:close/>
              </a:path>
              <a:path w="1571625" h="899160">
                <a:moveTo>
                  <a:pt x="1452499" y="0"/>
                </a:moveTo>
                <a:lnTo>
                  <a:pt x="118999" y="0"/>
                </a:lnTo>
                <a:lnTo>
                  <a:pt x="72651" y="9362"/>
                </a:lnTo>
                <a:lnTo>
                  <a:pt x="34829" y="34893"/>
                </a:lnTo>
                <a:lnTo>
                  <a:pt x="9342" y="72759"/>
                </a:lnTo>
                <a:lnTo>
                  <a:pt x="0" y="119125"/>
                </a:lnTo>
                <a:lnTo>
                  <a:pt x="25" y="595376"/>
                </a:lnTo>
                <a:lnTo>
                  <a:pt x="9342" y="641615"/>
                </a:lnTo>
                <a:lnTo>
                  <a:pt x="34829" y="679481"/>
                </a:lnTo>
                <a:lnTo>
                  <a:pt x="72651" y="705012"/>
                </a:lnTo>
                <a:lnTo>
                  <a:pt x="118999" y="714375"/>
                </a:lnTo>
                <a:lnTo>
                  <a:pt x="1452499" y="714375"/>
                </a:lnTo>
                <a:lnTo>
                  <a:pt x="1498865" y="705012"/>
                </a:lnTo>
                <a:lnTo>
                  <a:pt x="1536731" y="679481"/>
                </a:lnTo>
                <a:lnTo>
                  <a:pt x="1562262" y="641615"/>
                </a:lnTo>
                <a:lnTo>
                  <a:pt x="1571599" y="595376"/>
                </a:lnTo>
                <a:lnTo>
                  <a:pt x="1571625" y="119125"/>
                </a:lnTo>
                <a:lnTo>
                  <a:pt x="1562262" y="72759"/>
                </a:lnTo>
                <a:lnTo>
                  <a:pt x="1536731" y="34893"/>
                </a:lnTo>
                <a:lnTo>
                  <a:pt x="1498865" y="9362"/>
                </a:lnTo>
                <a:lnTo>
                  <a:pt x="14524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86200" y="2698750"/>
            <a:ext cx="1571625" cy="899160"/>
          </a:xfrm>
          <a:custGeom>
            <a:avLst/>
            <a:gdLst/>
            <a:ahLst/>
            <a:cxnLst/>
            <a:rect l="l" t="t" r="r" b="b"/>
            <a:pathLst>
              <a:path w="1571625" h="899160">
                <a:moveTo>
                  <a:pt x="0" y="119125"/>
                </a:moveTo>
                <a:lnTo>
                  <a:pt x="9342" y="72759"/>
                </a:lnTo>
                <a:lnTo>
                  <a:pt x="34829" y="34893"/>
                </a:lnTo>
                <a:lnTo>
                  <a:pt x="72651" y="9362"/>
                </a:lnTo>
                <a:lnTo>
                  <a:pt x="118999" y="0"/>
                </a:lnTo>
                <a:lnTo>
                  <a:pt x="916686" y="0"/>
                </a:lnTo>
                <a:lnTo>
                  <a:pt x="1309624" y="0"/>
                </a:lnTo>
                <a:lnTo>
                  <a:pt x="1452499" y="0"/>
                </a:lnTo>
                <a:lnTo>
                  <a:pt x="1498865" y="9362"/>
                </a:lnTo>
                <a:lnTo>
                  <a:pt x="1536731" y="34893"/>
                </a:lnTo>
                <a:lnTo>
                  <a:pt x="1562262" y="72759"/>
                </a:lnTo>
                <a:lnTo>
                  <a:pt x="1571625" y="119125"/>
                </a:lnTo>
                <a:lnTo>
                  <a:pt x="1571625" y="416687"/>
                </a:lnTo>
                <a:lnTo>
                  <a:pt x="1571625" y="595376"/>
                </a:lnTo>
                <a:lnTo>
                  <a:pt x="1562262" y="641615"/>
                </a:lnTo>
                <a:lnTo>
                  <a:pt x="1536731" y="679481"/>
                </a:lnTo>
                <a:lnTo>
                  <a:pt x="1498865" y="705012"/>
                </a:lnTo>
                <a:lnTo>
                  <a:pt x="1452499" y="714375"/>
                </a:lnTo>
                <a:lnTo>
                  <a:pt x="1309624" y="714375"/>
                </a:lnTo>
                <a:lnTo>
                  <a:pt x="1527937" y="899160"/>
                </a:lnTo>
                <a:lnTo>
                  <a:pt x="916686" y="714375"/>
                </a:lnTo>
                <a:lnTo>
                  <a:pt x="118999" y="714375"/>
                </a:lnTo>
                <a:lnTo>
                  <a:pt x="72651" y="705012"/>
                </a:lnTo>
                <a:lnTo>
                  <a:pt x="34829" y="679481"/>
                </a:lnTo>
                <a:lnTo>
                  <a:pt x="9342" y="641615"/>
                </a:lnTo>
                <a:lnTo>
                  <a:pt x="0" y="595249"/>
                </a:lnTo>
                <a:lnTo>
                  <a:pt x="0" y="416687"/>
                </a:lnTo>
                <a:lnTo>
                  <a:pt x="0" y="119125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00372" y="2839847"/>
            <a:ext cx="119126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345" marR="5080" indent="-8128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새학년</a:t>
            </a:r>
            <a:r>
              <a:rPr sz="1300" spc="-18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반편성  메뉴</a:t>
            </a:r>
            <a:r>
              <a:rPr sz="1300" spc="-1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73</a:t>
            </a:fld>
            <a:endParaRPr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41" y="128230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3740" y="333247"/>
            <a:ext cx="167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9.</a:t>
            </a:r>
            <a:r>
              <a:rPr sz="1800" b="1" spc="-175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새학년반편성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0062" y="5934075"/>
            <a:ext cx="8072755" cy="500380"/>
          </a:xfrm>
          <a:custGeom>
            <a:avLst/>
            <a:gdLst/>
            <a:ahLst/>
            <a:cxnLst/>
            <a:rect l="l" t="t" r="r" b="b"/>
            <a:pathLst>
              <a:path w="8072755" h="500379">
                <a:moveTo>
                  <a:pt x="0" y="83350"/>
                </a:moveTo>
                <a:lnTo>
                  <a:pt x="6549" y="50904"/>
                </a:lnTo>
                <a:lnTo>
                  <a:pt x="24410" y="24410"/>
                </a:lnTo>
                <a:lnTo>
                  <a:pt x="50904" y="6549"/>
                </a:lnTo>
                <a:lnTo>
                  <a:pt x="83350" y="0"/>
                </a:lnTo>
                <a:lnTo>
                  <a:pt x="7989125" y="0"/>
                </a:lnTo>
                <a:lnTo>
                  <a:pt x="8021538" y="6549"/>
                </a:lnTo>
                <a:lnTo>
                  <a:pt x="8048021" y="24410"/>
                </a:lnTo>
                <a:lnTo>
                  <a:pt x="8065885" y="50904"/>
                </a:lnTo>
                <a:lnTo>
                  <a:pt x="8072437" y="83350"/>
                </a:lnTo>
                <a:lnTo>
                  <a:pt x="8072437" y="416712"/>
                </a:lnTo>
                <a:lnTo>
                  <a:pt x="8065885" y="449157"/>
                </a:lnTo>
                <a:lnTo>
                  <a:pt x="8048021" y="475651"/>
                </a:lnTo>
                <a:lnTo>
                  <a:pt x="8021538" y="493513"/>
                </a:lnTo>
                <a:lnTo>
                  <a:pt x="7989125" y="500062"/>
                </a:lnTo>
                <a:lnTo>
                  <a:pt x="83350" y="500062"/>
                </a:lnTo>
                <a:lnTo>
                  <a:pt x="50904" y="493513"/>
                </a:lnTo>
                <a:lnTo>
                  <a:pt x="24410" y="475651"/>
                </a:lnTo>
                <a:lnTo>
                  <a:pt x="6549" y="449157"/>
                </a:lnTo>
                <a:lnTo>
                  <a:pt x="0" y="416712"/>
                </a:lnTo>
                <a:lnTo>
                  <a:pt x="0" y="8335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6912" y="5784850"/>
            <a:ext cx="517525" cy="292100"/>
          </a:xfrm>
          <a:custGeom>
            <a:avLst/>
            <a:gdLst/>
            <a:ahLst/>
            <a:cxnLst/>
            <a:rect l="l" t="t" r="r" b="b"/>
            <a:pathLst>
              <a:path w="517525" h="292100">
                <a:moveTo>
                  <a:pt x="0" y="292100"/>
                </a:moveTo>
                <a:lnTo>
                  <a:pt x="517525" y="292100"/>
                </a:lnTo>
                <a:lnTo>
                  <a:pt x="517525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6037" y="5775756"/>
            <a:ext cx="8041005" cy="50165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415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>
              <a:latin typeface="Malgun Gothic"/>
              <a:cs typeface="Malgun Gothic"/>
            </a:endParaRPr>
          </a:p>
          <a:p>
            <a:pPr marL="156210">
              <a:lnSpc>
                <a:spcPct val="100000"/>
              </a:lnSpc>
              <a:spcBef>
                <a:spcPts val="315"/>
              </a:spcBef>
            </a:pPr>
            <a:r>
              <a:rPr sz="1300" spc="-5" dirty="0">
                <a:latin typeface="Malgun Gothic"/>
                <a:cs typeface="Malgun Gothic"/>
              </a:rPr>
              <a:t>전출학생은 학생기초자료관리에서 삭제 후 새학년반편성을</a:t>
            </a:r>
            <a:r>
              <a:rPr sz="130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해주세요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74</a:t>
            </a:fld>
            <a:endParaRPr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82964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3740" y="333247"/>
            <a:ext cx="167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9.</a:t>
            </a:r>
            <a:r>
              <a:rPr sz="1800" b="1" spc="-175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새학년반편성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0062" y="5934075"/>
            <a:ext cx="8072755" cy="500380"/>
          </a:xfrm>
          <a:custGeom>
            <a:avLst/>
            <a:gdLst/>
            <a:ahLst/>
            <a:cxnLst/>
            <a:rect l="l" t="t" r="r" b="b"/>
            <a:pathLst>
              <a:path w="8072755" h="500379">
                <a:moveTo>
                  <a:pt x="0" y="83350"/>
                </a:moveTo>
                <a:lnTo>
                  <a:pt x="6549" y="50904"/>
                </a:lnTo>
                <a:lnTo>
                  <a:pt x="24410" y="24410"/>
                </a:lnTo>
                <a:lnTo>
                  <a:pt x="50904" y="6549"/>
                </a:lnTo>
                <a:lnTo>
                  <a:pt x="83350" y="0"/>
                </a:lnTo>
                <a:lnTo>
                  <a:pt x="7989125" y="0"/>
                </a:lnTo>
                <a:lnTo>
                  <a:pt x="8021538" y="6549"/>
                </a:lnTo>
                <a:lnTo>
                  <a:pt x="8048021" y="24410"/>
                </a:lnTo>
                <a:lnTo>
                  <a:pt x="8065885" y="50904"/>
                </a:lnTo>
                <a:lnTo>
                  <a:pt x="8072437" y="83350"/>
                </a:lnTo>
                <a:lnTo>
                  <a:pt x="8072437" y="416712"/>
                </a:lnTo>
                <a:lnTo>
                  <a:pt x="8065885" y="449157"/>
                </a:lnTo>
                <a:lnTo>
                  <a:pt x="8048021" y="475651"/>
                </a:lnTo>
                <a:lnTo>
                  <a:pt x="8021538" y="493513"/>
                </a:lnTo>
                <a:lnTo>
                  <a:pt x="7989125" y="500062"/>
                </a:lnTo>
                <a:lnTo>
                  <a:pt x="83350" y="500062"/>
                </a:lnTo>
                <a:lnTo>
                  <a:pt x="50904" y="493513"/>
                </a:lnTo>
                <a:lnTo>
                  <a:pt x="24410" y="475651"/>
                </a:lnTo>
                <a:lnTo>
                  <a:pt x="6549" y="449157"/>
                </a:lnTo>
                <a:lnTo>
                  <a:pt x="0" y="416712"/>
                </a:lnTo>
                <a:lnTo>
                  <a:pt x="0" y="8335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6912" y="5784850"/>
            <a:ext cx="517525" cy="292100"/>
          </a:xfrm>
          <a:custGeom>
            <a:avLst/>
            <a:gdLst/>
            <a:ahLst/>
            <a:cxnLst/>
            <a:rect l="l" t="t" r="r" b="b"/>
            <a:pathLst>
              <a:path w="517525" h="292100">
                <a:moveTo>
                  <a:pt x="0" y="292100"/>
                </a:moveTo>
                <a:lnTo>
                  <a:pt x="517525" y="292100"/>
                </a:lnTo>
                <a:lnTo>
                  <a:pt x="517525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6037" y="5775756"/>
            <a:ext cx="8041005" cy="50165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415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 dirty="0">
              <a:latin typeface="Malgun Gothic"/>
              <a:cs typeface="Malgun Gothic"/>
            </a:endParaRPr>
          </a:p>
          <a:p>
            <a:pPr marL="156210">
              <a:lnSpc>
                <a:spcPct val="100000"/>
              </a:lnSpc>
              <a:spcBef>
                <a:spcPts val="315"/>
              </a:spcBef>
            </a:pPr>
            <a:r>
              <a:rPr sz="1300" spc="-5" dirty="0">
                <a:latin typeface="Malgun Gothic"/>
                <a:cs typeface="Malgun Gothic"/>
              </a:rPr>
              <a:t>새학년반편성은 </a:t>
            </a:r>
            <a:r>
              <a:rPr sz="1300" spc="-5" dirty="0" err="1">
                <a:latin typeface="Malgun Gothic"/>
                <a:cs typeface="Malgun Gothic"/>
              </a:rPr>
              <a:t>매우</a:t>
            </a:r>
            <a:r>
              <a:rPr sz="1300" spc="-5" dirty="0">
                <a:latin typeface="Malgun Gothic"/>
                <a:cs typeface="Malgun Gothic"/>
              </a:rPr>
              <a:t> </a:t>
            </a:r>
            <a:r>
              <a:rPr sz="1300" spc="-5" dirty="0" err="1" smtClean="0">
                <a:latin typeface="Malgun Gothic"/>
                <a:cs typeface="Malgun Gothic"/>
              </a:rPr>
              <a:t>중요</a:t>
            </a:r>
            <a:r>
              <a:rPr lang="ko-KR" altLang="en-US" sz="1300" spc="-5" dirty="0" smtClean="0">
                <a:latin typeface="Malgun Gothic"/>
                <a:cs typeface="Malgun Gothic"/>
              </a:rPr>
              <a:t>한</a:t>
            </a:r>
            <a:r>
              <a:rPr sz="1300" spc="-5" dirty="0" smtClean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작업이기에 반드시 동영상 </a:t>
            </a:r>
            <a:r>
              <a:rPr sz="1300" spc="-5" dirty="0" err="1">
                <a:latin typeface="Malgun Gothic"/>
                <a:cs typeface="Malgun Gothic"/>
              </a:rPr>
              <a:t>설명서를</a:t>
            </a:r>
            <a:r>
              <a:rPr sz="1300" spc="-5" dirty="0">
                <a:latin typeface="Malgun Gothic"/>
                <a:cs typeface="Malgun Gothic"/>
              </a:rPr>
              <a:t> </a:t>
            </a:r>
            <a:r>
              <a:rPr sz="1300" spc="-5" dirty="0" smtClean="0">
                <a:latin typeface="Malgun Gothic"/>
                <a:cs typeface="Malgun Gothic"/>
              </a:rPr>
              <a:t>보</a:t>
            </a:r>
            <a:r>
              <a:rPr lang="ko-KR" altLang="en-US" sz="1300" spc="-5" dirty="0" smtClean="0">
                <a:latin typeface="Malgun Gothic"/>
                <a:cs typeface="Malgun Gothic"/>
              </a:rPr>
              <a:t>신</a:t>
            </a:r>
            <a:r>
              <a:rPr sz="1300" spc="-5" dirty="0" smtClean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다음</a:t>
            </a:r>
            <a:r>
              <a:rPr sz="1300" spc="-6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진행해주세요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07730" y="6510877"/>
            <a:ext cx="193040" cy="22860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200" spc="-5" dirty="0">
                <a:solidFill>
                  <a:srgbClr val="045C75"/>
                </a:solidFill>
                <a:latin typeface="Malgun Gothic"/>
                <a:cs typeface="Malgun Gothic"/>
              </a:rPr>
              <a:t>82</a:t>
            </a:r>
            <a:endParaRPr sz="1200">
              <a:latin typeface="Malgun Gothic"/>
              <a:cs typeface="Malgun Gothic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75</a:t>
            </a:fld>
            <a:endParaRPr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26" y="1079500"/>
            <a:ext cx="3854859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3740" y="333247"/>
            <a:ext cx="167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9.</a:t>
            </a:r>
            <a:r>
              <a:rPr spc="-175" dirty="0"/>
              <a:t> </a:t>
            </a:r>
            <a:r>
              <a:rPr dirty="0"/>
              <a:t>새학년반편성</a:t>
            </a:r>
          </a:p>
        </p:txBody>
      </p:sp>
      <p:sp>
        <p:nvSpPr>
          <p:cNvPr id="11" name="object 11"/>
          <p:cNvSpPr/>
          <p:nvPr/>
        </p:nvSpPr>
        <p:spPr>
          <a:xfrm>
            <a:off x="2773943" y="2209800"/>
            <a:ext cx="1771650" cy="967105"/>
          </a:xfrm>
          <a:custGeom>
            <a:avLst/>
            <a:gdLst/>
            <a:ahLst/>
            <a:cxnLst/>
            <a:rect l="l" t="t" r="r" b="b"/>
            <a:pathLst>
              <a:path w="1771650" h="967104">
                <a:moveTo>
                  <a:pt x="1664335" y="324230"/>
                </a:moveTo>
                <a:lnTo>
                  <a:pt x="164211" y="324230"/>
                </a:lnTo>
                <a:lnTo>
                  <a:pt x="122495" y="332656"/>
                </a:lnTo>
                <a:lnTo>
                  <a:pt x="88423" y="355631"/>
                </a:lnTo>
                <a:lnTo>
                  <a:pt x="65448" y="389703"/>
                </a:lnTo>
                <a:lnTo>
                  <a:pt x="57023" y="431418"/>
                </a:lnTo>
                <a:lnTo>
                  <a:pt x="57023" y="860043"/>
                </a:lnTo>
                <a:lnTo>
                  <a:pt x="65448" y="901739"/>
                </a:lnTo>
                <a:lnTo>
                  <a:pt x="88423" y="935767"/>
                </a:lnTo>
                <a:lnTo>
                  <a:pt x="122495" y="958699"/>
                </a:lnTo>
                <a:lnTo>
                  <a:pt x="164211" y="967104"/>
                </a:lnTo>
                <a:lnTo>
                  <a:pt x="1664335" y="967104"/>
                </a:lnTo>
                <a:lnTo>
                  <a:pt x="1706050" y="958699"/>
                </a:lnTo>
                <a:lnTo>
                  <a:pt x="1740122" y="935767"/>
                </a:lnTo>
                <a:lnTo>
                  <a:pt x="1763097" y="901739"/>
                </a:lnTo>
                <a:lnTo>
                  <a:pt x="1771523" y="860043"/>
                </a:lnTo>
                <a:lnTo>
                  <a:pt x="1771523" y="431418"/>
                </a:lnTo>
                <a:lnTo>
                  <a:pt x="1763097" y="389703"/>
                </a:lnTo>
                <a:lnTo>
                  <a:pt x="1740122" y="355631"/>
                </a:lnTo>
                <a:lnTo>
                  <a:pt x="1706050" y="332656"/>
                </a:lnTo>
                <a:lnTo>
                  <a:pt x="1664335" y="324230"/>
                </a:lnTo>
                <a:close/>
              </a:path>
              <a:path w="1771650" h="967104">
                <a:moveTo>
                  <a:pt x="0" y="0"/>
                </a:moveTo>
                <a:lnTo>
                  <a:pt x="342773" y="324230"/>
                </a:lnTo>
                <a:lnTo>
                  <a:pt x="771398" y="3242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73943" y="2209800"/>
            <a:ext cx="1771650" cy="967105"/>
          </a:xfrm>
          <a:custGeom>
            <a:avLst/>
            <a:gdLst/>
            <a:ahLst/>
            <a:cxnLst/>
            <a:rect l="l" t="t" r="r" b="b"/>
            <a:pathLst>
              <a:path w="1771650" h="967104">
                <a:moveTo>
                  <a:pt x="57023" y="431418"/>
                </a:moveTo>
                <a:lnTo>
                  <a:pt x="65448" y="389703"/>
                </a:lnTo>
                <a:lnTo>
                  <a:pt x="88423" y="355631"/>
                </a:lnTo>
                <a:lnTo>
                  <a:pt x="122495" y="332656"/>
                </a:lnTo>
                <a:lnTo>
                  <a:pt x="164211" y="324230"/>
                </a:lnTo>
                <a:lnTo>
                  <a:pt x="342773" y="324230"/>
                </a:lnTo>
                <a:lnTo>
                  <a:pt x="0" y="0"/>
                </a:lnTo>
                <a:lnTo>
                  <a:pt x="771398" y="324230"/>
                </a:lnTo>
                <a:lnTo>
                  <a:pt x="1664335" y="324230"/>
                </a:lnTo>
                <a:lnTo>
                  <a:pt x="1706050" y="332656"/>
                </a:lnTo>
                <a:lnTo>
                  <a:pt x="1740122" y="355631"/>
                </a:lnTo>
                <a:lnTo>
                  <a:pt x="1763097" y="389703"/>
                </a:lnTo>
                <a:lnTo>
                  <a:pt x="1771523" y="431418"/>
                </a:lnTo>
                <a:lnTo>
                  <a:pt x="1771523" y="592073"/>
                </a:lnTo>
                <a:lnTo>
                  <a:pt x="1771523" y="860043"/>
                </a:lnTo>
                <a:lnTo>
                  <a:pt x="1763097" y="901739"/>
                </a:lnTo>
                <a:lnTo>
                  <a:pt x="1740122" y="935767"/>
                </a:lnTo>
                <a:lnTo>
                  <a:pt x="1706050" y="958699"/>
                </a:lnTo>
                <a:lnTo>
                  <a:pt x="1664335" y="967104"/>
                </a:lnTo>
                <a:lnTo>
                  <a:pt x="771398" y="967104"/>
                </a:lnTo>
                <a:lnTo>
                  <a:pt x="342773" y="967104"/>
                </a:lnTo>
                <a:lnTo>
                  <a:pt x="164211" y="967104"/>
                </a:lnTo>
                <a:lnTo>
                  <a:pt x="122495" y="958699"/>
                </a:lnTo>
                <a:lnTo>
                  <a:pt x="88423" y="935767"/>
                </a:lnTo>
                <a:lnTo>
                  <a:pt x="65448" y="901739"/>
                </a:lnTo>
                <a:lnTo>
                  <a:pt x="57023" y="860043"/>
                </a:lnTo>
                <a:lnTo>
                  <a:pt x="57023" y="592073"/>
                </a:lnTo>
                <a:lnTo>
                  <a:pt x="57023" y="43141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41584" y="2639695"/>
            <a:ext cx="151130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615" marR="5080" indent="-8255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10" dirty="0">
                <a:latin typeface="Constantia"/>
                <a:cs typeface="Constantia"/>
              </a:rPr>
              <a:t>6</a:t>
            </a:r>
            <a:r>
              <a:rPr sz="1300" spc="-10" dirty="0">
                <a:latin typeface="Gulim"/>
                <a:cs typeface="Gulim"/>
              </a:rPr>
              <a:t>학년 </a:t>
            </a:r>
            <a:r>
              <a:rPr sz="1300" spc="-5" dirty="0">
                <a:latin typeface="Gulim"/>
                <a:cs typeface="Gulim"/>
              </a:rPr>
              <a:t>졸업생은  입력하지</a:t>
            </a:r>
            <a:r>
              <a:rPr sz="1300" spc="-1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않습니다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0062" y="5934075"/>
            <a:ext cx="8072755" cy="638175"/>
          </a:xfrm>
          <a:custGeom>
            <a:avLst/>
            <a:gdLst/>
            <a:ahLst/>
            <a:cxnLst/>
            <a:rect l="l" t="t" r="r" b="b"/>
            <a:pathLst>
              <a:path w="8072755" h="638175">
                <a:moveTo>
                  <a:pt x="0" y="106362"/>
                </a:moveTo>
                <a:lnTo>
                  <a:pt x="8359" y="64963"/>
                </a:lnTo>
                <a:lnTo>
                  <a:pt x="31154" y="31154"/>
                </a:lnTo>
                <a:lnTo>
                  <a:pt x="64963" y="8359"/>
                </a:lnTo>
                <a:lnTo>
                  <a:pt x="106362" y="0"/>
                </a:lnTo>
                <a:lnTo>
                  <a:pt x="7966011" y="0"/>
                </a:lnTo>
                <a:lnTo>
                  <a:pt x="8007447" y="8359"/>
                </a:lnTo>
                <a:lnTo>
                  <a:pt x="8041274" y="31154"/>
                </a:lnTo>
                <a:lnTo>
                  <a:pt x="8064077" y="64963"/>
                </a:lnTo>
                <a:lnTo>
                  <a:pt x="8072437" y="106362"/>
                </a:lnTo>
                <a:lnTo>
                  <a:pt x="8072437" y="531812"/>
                </a:lnTo>
                <a:lnTo>
                  <a:pt x="8064077" y="573211"/>
                </a:lnTo>
                <a:lnTo>
                  <a:pt x="8041274" y="607020"/>
                </a:lnTo>
                <a:lnTo>
                  <a:pt x="8007447" y="629815"/>
                </a:lnTo>
                <a:lnTo>
                  <a:pt x="7966011" y="638175"/>
                </a:lnTo>
                <a:lnTo>
                  <a:pt x="106362" y="638175"/>
                </a:lnTo>
                <a:lnTo>
                  <a:pt x="64963" y="629815"/>
                </a:lnTo>
                <a:lnTo>
                  <a:pt x="31154" y="607020"/>
                </a:lnTo>
                <a:lnTo>
                  <a:pt x="8359" y="573211"/>
                </a:lnTo>
                <a:lnTo>
                  <a:pt x="0" y="531812"/>
                </a:lnTo>
                <a:lnTo>
                  <a:pt x="0" y="106362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6912" y="5784850"/>
            <a:ext cx="517525" cy="292100"/>
          </a:xfrm>
          <a:custGeom>
            <a:avLst/>
            <a:gdLst/>
            <a:ahLst/>
            <a:cxnLst/>
            <a:rect l="l" t="t" r="r" b="b"/>
            <a:pathLst>
              <a:path w="517525" h="292100">
                <a:moveTo>
                  <a:pt x="0" y="292100"/>
                </a:moveTo>
                <a:lnTo>
                  <a:pt x="517525" y="292100"/>
                </a:lnTo>
                <a:lnTo>
                  <a:pt x="517525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6942" y="5775756"/>
            <a:ext cx="8039100" cy="69977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415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>
              <a:latin typeface="Malgun Gothic"/>
              <a:cs typeface="Malgun Gothic"/>
            </a:endParaRPr>
          </a:p>
          <a:p>
            <a:pPr marL="155575">
              <a:lnSpc>
                <a:spcPct val="100000"/>
              </a:lnSpc>
              <a:spcBef>
                <a:spcPts val="315"/>
              </a:spcBef>
            </a:pPr>
            <a:r>
              <a:rPr sz="1300" spc="-5" dirty="0">
                <a:latin typeface="Malgun Gothic"/>
                <a:cs typeface="Malgun Gothic"/>
              </a:rPr>
              <a:t>졸업생은 새학년반편성 작업시 삭제가 되며 이체자료기록도 같이 삭제가</a:t>
            </a:r>
            <a:r>
              <a:rPr sz="1300" spc="-4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됩니다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>
              <a:latin typeface="Gulim"/>
              <a:cs typeface="Gulim"/>
            </a:endParaRPr>
          </a:p>
          <a:p>
            <a:pPr marL="155575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자료를 보관핛 필요가 있다면 반드시 새학년반편성 작업전 자료백업 및 프린트로 기록을</a:t>
            </a:r>
            <a:r>
              <a:rPr sz="1300" spc="-8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남겨주세요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76</a:t>
            </a:fld>
            <a:endParaRPr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29" y="1082408"/>
            <a:ext cx="3854859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3740" y="333247"/>
            <a:ext cx="167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9.</a:t>
            </a:r>
            <a:r>
              <a:rPr spc="-175" dirty="0"/>
              <a:t> </a:t>
            </a:r>
            <a:r>
              <a:rPr dirty="0"/>
              <a:t>새학년반편성</a:t>
            </a:r>
          </a:p>
        </p:txBody>
      </p:sp>
      <p:sp>
        <p:nvSpPr>
          <p:cNvPr id="10" name="object 10"/>
          <p:cNvSpPr/>
          <p:nvPr/>
        </p:nvSpPr>
        <p:spPr>
          <a:xfrm>
            <a:off x="2524228" y="1823499"/>
            <a:ext cx="2929255" cy="304800"/>
          </a:xfrm>
          <a:custGeom>
            <a:avLst/>
            <a:gdLst/>
            <a:ahLst/>
            <a:cxnLst/>
            <a:rect l="l" t="t" r="r" b="b"/>
            <a:pathLst>
              <a:path w="2929254" h="1714500">
                <a:moveTo>
                  <a:pt x="0" y="1714500"/>
                </a:moveTo>
                <a:lnTo>
                  <a:pt x="2928874" y="1714500"/>
                </a:lnTo>
                <a:lnTo>
                  <a:pt x="2928874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21217" y="2057400"/>
            <a:ext cx="2143125" cy="1024890"/>
          </a:xfrm>
          <a:custGeom>
            <a:avLst/>
            <a:gdLst/>
            <a:ahLst/>
            <a:cxnLst/>
            <a:rect l="l" t="t" r="r" b="b"/>
            <a:pathLst>
              <a:path w="2143125" h="1024889">
                <a:moveTo>
                  <a:pt x="2023999" y="310642"/>
                </a:moveTo>
                <a:lnTo>
                  <a:pt x="119125" y="310642"/>
                </a:lnTo>
                <a:lnTo>
                  <a:pt x="72759" y="319984"/>
                </a:lnTo>
                <a:lnTo>
                  <a:pt x="34893" y="345471"/>
                </a:lnTo>
                <a:lnTo>
                  <a:pt x="9362" y="383293"/>
                </a:lnTo>
                <a:lnTo>
                  <a:pt x="0" y="429641"/>
                </a:lnTo>
                <a:lnTo>
                  <a:pt x="0" y="905891"/>
                </a:lnTo>
                <a:lnTo>
                  <a:pt x="9362" y="952238"/>
                </a:lnTo>
                <a:lnTo>
                  <a:pt x="34893" y="990060"/>
                </a:lnTo>
                <a:lnTo>
                  <a:pt x="72759" y="1015547"/>
                </a:lnTo>
                <a:lnTo>
                  <a:pt x="119125" y="1024890"/>
                </a:lnTo>
                <a:lnTo>
                  <a:pt x="2023999" y="1024890"/>
                </a:lnTo>
                <a:lnTo>
                  <a:pt x="2070365" y="1015547"/>
                </a:lnTo>
                <a:lnTo>
                  <a:pt x="2108231" y="990060"/>
                </a:lnTo>
                <a:lnTo>
                  <a:pt x="2133762" y="952238"/>
                </a:lnTo>
                <a:lnTo>
                  <a:pt x="2143125" y="905891"/>
                </a:lnTo>
                <a:lnTo>
                  <a:pt x="2143125" y="429641"/>
                </a:lnTo>
                <a:lnTo>
                  <a:pt x="2133762" y="383293"/>
                </a:lnTo>
                <a:lnTo>
                  <a:pt x="2108231" y="345471"/>
                </a:lnTo>
                <a:lnTo>
                  <a:pt x="2070365" y="319984"/>
                </a:lnTo>
                <a:lnTo>
                  <a:pt x="2023999" y="310642"/>
                </a:lnTo>
                <a:close/>
              </a:path>
              <a:path w="2143125" h="1024889">
                <a:moveTo>
                  <a:pt x="2112264" y="0"/>
                </a:moveTo>
                <a:lnTo>
                  <a:pt x="1250188" y="310642"/>
                </a:lnTo>
                <a:lnTo>
                  <a:pt x="1786001" y="310642"/>
                </a:lnTo>
                <a:lnTo>
                  <a:pt x="2112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21217" y="2057400"/>
            <a:ext cx="2143125" cy="1024890"/>
          </a:xfrm>
          <a:custGeom>
            <a:avLst/>
            <a:gdLst/>
            <a:ahLst/>
            <a:cxnLst/>
            <a:rect l="l" t="t" r="r" b="b"/>
            <a:pathLst>
              <a:path w="2143125" h="1024889">
                <a:moveTo>
                  <a:pt x="0" y="429641"/>
                </a:moveTo>
                <a:lnTo>
                  <a:pt x="9362" y="383293"/>
                </a:lnTo>
                <a:lnTo>
                  <a:pt x="34893" y="345471"/>
                </a:lnTo>
                <a:lnTo>
                  <a:pt x="72759" y="319984"/>
                </a:lnTo>
                <a:lnTo>
                  <a:pt x="119125" y="310642"/>
                </a:lnTo>
                <a:lnTo>
                  <a:pt x="1250188" y="310642"/>
                </a:lnTo>
                <a:lnTo>
                  <a:pt x="2112264" y="0"/>
                </a:lnTo>
                <a:lnTo>
                  <a:pt x="1786001" y="310642"/>
                </a:lnTo>
                <a:lnTo>
                  <a:pt x="2023999" y="310642"/>
                </a:lnTo>
                <a:lnTo>
                  <a:pt x="2070365" y="319984"/>
                </a:lnTo>
                <a:lnTo>
                  <a:pt x="2108231" y="345471"/>
                </a:lnTo>
                <a:lnTo>
                  <a:pt x="2133762" y="383293"/>
                </a:lnTo>
                <a:lnTo>
                  <a:pt x="2143125" y="429641"/>
                </a:lnTo>
                <a:lnTo>
                  <a:pt x="2143125" y="608203"/>
                </a:lnTo>
                <a:lnTo>
                  <a:pt x="2143125" y="905891"/>
                </a:lnTo>
                <a:lnTo>
                  <a:pt x="2133762" y="952238"/>
                </a:lnTo>
                <a:lnTo>
                  <a:pt x="2108231" y="990060"/>
                </a:lnTo>
                <a:lnTo>
                  <a:pt x="2070365" y="1015547"/>
                </a:lnTo>
                <a:lnTo>
                  <a:pt x="2023999" y="1024890"/>
                </a:lnTo>
                <a:lnTo>
                  <a:pt x="1786001" y="1024890"/>
                </a:lnTo>
                <a:lnTo>
                  <a:pt x="1250188" y="1024890"/>
                </a:lnTo>
                <a:lnTo>
                  <a:pt x="119125" y="1024890"/>
                </a:lnTo>
                <a:lnTo>
                  <a:pt x="72759" y="1015547"/>
                </a:lnTo>
                <a:lnTo>
                  <a:pt x="34893" y="990060"/>
                </a:lnTo>
                <a:lnTo>
                  <a:pt x="9362" y="952238"/>
                </a:lnTo>
                <a:lnTo>
                  <a:pt x="0" y="905891"/>
                </a:lnTo>
                <a:lnTo>
                  <a:pt x="0" y="608203"/>
                </a:lnTo>
                <a:lnTo>
                  <a:pt x="0" y="429641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35390" y="2509266"/>
            <a:ext cx="188023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진급할 새로운</a:t>
            </a:r>
            <a:r>
              <a:rPr sz="1300" spc="-21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학년</a:t>
            </a:r>
            <a:endParaRPr sz="1300">
              <a:latin typeface="Gulim"/>
              <a:cs typeface="Gulim"/>
            </a:endParaRPr>
          </a:p>
          <a:p>
            <a:pPr marL="93345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반 번호를</a:t>
            </a:r>
            <a:r>
              <a:rPr sz="1300" spc="-27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입력해줍니다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67375" y="4143375"/>
            <a:ext cx="668655" cy="142875"/>
          </a:xfrm>
          <a:custGeom>
            <a:avLst/>
            <a:gdLst/>
            <a:ahLst/>
            <a:cxnLst/>
            <a:rect l="l" t="t" r="r" b="b"/>
            <a:pathLst>
              <a:path w="668654" h="142875">
                <a:moveTo>
                  <a:pt x="0" y="142875"/>
                </a:moveTo>
                <a:lnTo>
                  <a:pt x="668337" y="142875"/>
                </a:lnTo>
                <a:lnTo>
                  <a:pt x="668337" y="0"/>
                </a:lnTo>
                <a:lnTo>
                  <a:pt x="0" y="0"/>
                </a:lnTo>
                <a:lnTo>
                  <a:pt x="0" y="1428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76264" y="3248025"/>
            <a:ext cx="2091689" cy="965835"/>
          </a:xfrm>
          <a:custGeom>
            <a:avLst/>
            <a:gdLst/>
            <a:ahLst/>
            <a:cxnLst/>
            <a:rect l="l" t="t" r="r" b="b"/>
            <a:pathLst>
              <a:path w="2091690" h="965835">
                <a:moveTo>
                  <a:pt x="882904" y="714375"/>
                </a:moveTo>
                <a:lnTo>
                  <a:pt x="364997" y="714375"/>
                </a:lnTo>
                <a:lnTo>
                  <a:pt x="0" y="965835"/>
                </a:lnTo>
                <a:lnTo>
                  <a:pt x="882904" y="714375"/>
                </a:lnTo>
                <a:close/>
              </a:path>
              <a:path w="2091690" h="965835">
                <a:moveTo>
                  <a:pt x="1972310" y="0"/>
                </a:moveTo>
                <a:lnTo>
                  <a:pt x="138811" y="0"/>
                </a:lnTo>
                <a:lnTo>
                  <a:pt x="92463" y="9362"/>
                </a:lnTo>
                <a:lnTo>
                  <a:pt x="54641" y="34893"/>
                </a:lnTo>
                <a:lnTo>
                  <a:pt x="29154" y="72759"/>
                </a:lnTo>
                <a:lnTo>
                  <a:pt x="19812" y="119125"/>
                </a:lnTo>
                <a:lnTo>
                  <a:pt x="19837" y="595376"/>
                </a:lnTo>
                <a:lnTo>
                  <a:pt x="29154" y="641615"/>
                </a:lnTo>
                <a:lnTo>
                  <a:pt x="54641" y="679481"/>
                </a:lnTo>
                <a:lnTo>
                  <a:pt x="92463" y="705012"/>
                </a:lnTo>
                <a:lnTo>
                  <a:pt x="138811" y="714375"/>
                </a:lnTo>
                <a:lnTo>
                  <a:pt x="1972310" y="714375"/>
                </a:lnTo>
                <a:lnTo>
                  <a:pt x="2018676" y="705012"/>
                </a:lnTo>
                <a:lnTo>
                  <a:pt x="2056542" y="679481"/>
                </a:lnTo>
                <a:lnTo>
                  <a:pt x="2082073" y="641615"/>
                </a:lnTo>
                <a:lnTo>
                  <a:pt x="2091410" y="595376"/>
                </a:lnTo>
                <a:lnTo>
                  <a:pt x="2091436" y="119125"/>
                </a:lnTo>
                <a:lnTo>
                  <a:pt x="2082073" y="72759"/>
                </a:lnTo>
                <a:lnTo>
                  <a:pt x="2056542" y="34893"/>
                </a:lnTo>
                <a:lnTo>
                  <a:pt x="2018676" y="9362"/>
                </a:lnTo>
                <a:lnTo>
                  <a:pt x="19723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76264" y="3248025"/>
            <a:ext cx="2091689" cy="965835"/>
          </a:xfrm>
          <a:custGeom>
            <a:avLst/>
            <a:gdLst/>
            <a:ahLst/>
            <a:cxnLst/>
            <a:rect l="l" t="t" r="r" b="b"/>
            <a:pathLst>
              <a:path w="2091690" h="965835">
                <a:moveTo>
                  <a:pt x="19812" y="119125"/>
                </a:moveTo>
                <a:lnTo>
                  <a:pt x="29154" y="72759"/>
                </a:lnTo>
                <a:lnTo>
                  <a:pt x="54641" y="34893"/>
                </a:lnTo>
                <a:lnTo>
                  <a:pt x="92463" y="9362"/>
                </a:lnTo>
                <a:lnTo>
                  <a:pt x="138811" y="0"/>
                </a:lnTo>
                <a:lnTo>
                  <a:pt x="364997" y="0"/>
                </a:lnTo>
                <a:lnTo>
                  <a:pt x="882904" y="0"/>
                </a:lnTo>
                <a:lnTo>
                  <a:pt x="1972310" y="0"/>
                </a:lnTo>
                <a:lnTo>
                  <a:pt x="2018676" y="9362"/>
                </a:lnTo>
                <a:lnTo>
                  <a:pt x="2056542" y="34893"/>
                </a:lnTo>
                <a:lnTo>
                  <a:pt x="2082073" y="72759"/>
                </a:lnTo>
                <a:lnTo>
                  <a:pt x="2091436" y="119125"/>
                </a:lnTo>
                <a:lnTo>
                  <a:pt x="2091436" y="416687"/>
                </a:lnTo>
                <a:lnTo>
                  <a:pt x="2091436" y="595376"/>
                </a:lnTo>
                <a:lnTo>
                  <a:pt x="2082073" y="641615"/>
                </a:lnTo>
                <a:lnTo>
                  <a:pt x="2056542" y="679481"/>
                </a:lnTo>
                <a:lnTo>
                  <a:pt x="2018676" y="705012"/>
                </a:lnTo>
                <a:lnTo>
                  <a:pt x="1972310" y="714375"/>
                </a:lnTo>
                <a:lnTo>
                  <a:pt x="882904" y="714375"/>
                </a:lnTo>
                <a:lnTo>
                  <a:pt x="0" y="965835"/>
                </a:lnTo>
                <a:lnTo>
                  <a:pt x="364997" y="714375"/>
                </a:lnTo>
                <a:lnTo>
                  <a:pt x="138811" y="714375"/>
                </a:lnTo>
                <a:lnTo>
                  <a:pt x="92463" y="705012"/>
                </a:lnTo>
                <a:lnTo>
                  <a:pt x="54641" y="679481"/>
                </a:lnTo>
                <a:lnTo>
                  <a:pt x="29154" y="641615"/>
                </a:lnTo>
                <a:lnTo>
                  <a:pt x="19812" y="595249"/>
                </a:lnTo>
                <a:lnTo>
                  <a:pt x="19812" y="416687"/>
                </a:lnTo>
                <a:lnTo>
                  <a:pt x="19812" y="119125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310629" y="3389122"/>
            <a:ext cx="188341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5890" marR="5080" indent="-12382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모두 맞게 입력했다면  편성확정을</a:t>
            </a:r>
            <a:r>
              <a:rPr sz="1300" spc="-190" dirty="0">
                <a:latin typeface="Gulim"/>
                <a:cs typeface="Gulim"/>
              </a:rPr>
              <a:t> </a:t>
            </a:r>
            <a:r>
              <a:rPr sz="1300" dirty="0">
                <a:latin typeface="Gulim"/>
                <a:cs typeface="Gulim"/>
              </a:rPr>
              <a:t>클릭합니다</a:t>
            </a:r>
            <a:r>
              <a:rPr sz="1300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0062" y="5934075"/>
            <a:ext cx="8072755" cy="638175"/>
          </a:xfrm>
          <a:custGeom>
            <a:avLst/>
            <a:gdLst/>
            <a:ahLst/>
            <a:cxnLst/>
            <a:rect l="l" t="t" r="r" b="b"/>
            <a:pathLst>
              <a:path w="8072755" h="638175">
                <a:moveTo>
                  <a:pt x="0" y="106362"/>
                </a:moveTo>
                <a:lnTo>
                  <a:pt x="8359" y="64963"/>
                </a:lnTo>
                <a:lnTo>
                  <a:pt x="31154" y="31154"/>
                </a:lnTo>
                <a:lnTo>
                  <a:pt x="64963" y="8359"/>
                </a:lnTo>
                <a:lnTo>
                  <a:pt x="106362" y="0"/>
                </a:lnTo>
                <a:lnTo>
                  <a:pt x="7966011" y="0"/>
                </a:lnTo>
                <a:lnTo>
                  <a:pt x="8007447" y="8359"/>
                </a:lnTo>
                <a:lnTo>
                  <a:pt x="8041274" y="31154"/>
                </a:lnTo>
                <a:lnTo>
                  <a:pt x="8064077" y="64963"/>
                </a:lnTo>
                <a:lnTo>
                  <a:pt x="8072437" y="106362"/>
                </a:lnTo>
                <a:lnTo>
                  <a:pt x="8072437" y="531812"/>
                </a:lnTo>
                <a:lnTo>
                  <a:pt x="8064077" y="573211"/>
                </a:lnTo>
                <a:lnTo>
                  <a:pt x="8041274" y="607020"/>
                </a:lnTo>
                <a:lnTo>
                  <a:pt x="8007447" y="629815"/>
                </a:lnTo>
                <a:lnTo>
                  <a:pt x="7966011" y="638175"/>
                </a:lnTo>
                <a:lnTo>
                  <a:pt x="106362" y="638175"/>
                </a:lnTo>
                <a:lnTo>
                  <a:pt x="64963" y="629815"/>
                </a:lnTo>
                <a:lnTo>
                  <a:pt x="31154" y="607020"/>
                </a:lnTo>
                <a:lnTo>
                  <a:pt x="8359" y="573211"/>
                </a:lnTo>
                <a:lnTo>
                  <a:pt x="0" y="531812"/>
                </a:lnTo>
                <a:lnTo>
                  <a:pt x="0" y="106362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6912" y="5784850"/>
            <a:ext cx="517525" cy="292100"/>
          </a:xfrm>
          <a:custGeom>
            <a:avLst/>
            <a:gdLst/>
            <a:ahLst/>
            <a:cxnLst/>
            <a:rect l="l" t="t" r="r" b="b"/>
            <a:pathLst>
              <a:path w="517525" h="292100">
                <a:moveTo>
                  <a:pt x="0" y="292100"/>
                </a:moveTo>
                <a:lnTo>
                  <a:pt x="517525" y="292100"/>
                </a:lnTo>
                <a:lnTo>
                  <a:pt x="517525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16942" y="5775756"/>
            <a:ext cx="8039100" cy="69977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415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>
              <a:latin typeface="Malgun Gothic"/>
              <a:cs typeface="Malgun Gothic"/>
            </a:endParaRPr>
          </a:p>
          <a:p>
            <a:pPr marL="155575">
              <a:lnSpc>
                <a:spcPct val="100000"/>
              </a:lnSpc>
              <a:spcBef>
                <a:spcPts val="315"/>
              </a:spcBef>
            </a:pPr>
            <a:r>
              <a:rPr sz="1300" spc="-5" dirty="0">
                <a:latin typeface="Malgun Gothic"/>
                <a:cs typeface="Malgun Gothic"/>
              </a:rPr>
              <a:t>새학년반편성작업에는 싞입생에 대핚 작업은</a:t>
            </a:r>
            <a:r>
              <a:rPr sz="1300" spc="-1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없습니다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>
              <a:latin typeface="Gulim"/>
              <a:cs typeface="Gulim"/>
            </a:endParaRPr>
          </a:p>
          <a:p>
            <a:pPr marL="155575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싞입생에 대핚 작업은 학생기초자료관리에서 따로 입력해주셔야</a:t>
            </a:r>
            <a:r>
              <a:rPr sz="1300" spc="-1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합니다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>
              <a:latin typeface="Gulim"/>
              <a:cs typeface="Gulim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77</a:t>
            </a:fld>
            <a:endParaRPr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6" y="1276951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13" y="1081049"/>
            <a:ext cx="3854859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3740" y="333247"/>
            <a:ext cx="167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9.</a:t>
            </a:r>
            <a:r>
              <a:rPr sz="1800" b="1" spc="-175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새학년반편성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78</a:t>
            </a:fld>
            <a:endParaRPr dirty="0"/>
          </a:p>
        </p:txBody>
      </p:sp>
      <p:sp>
        <p:nvSpPr>
          <p:cNvPr id="17" name="object 10"/>
          <p:cNvSpPr/>
          <p:nvPr/>
        </p:nvSpPr>
        <p:spPr>
          <a:xfrm>
            <a:off x="2524228" y="1823499"/>
            <a:ext cx="2929255" cy="304800"/>
          </a:xfrm>
          <a:custGeom>
            <a:avLst/>
            <a:gdLst/>
            <a:ahLst/>
            <a:cxnLst/>
            <a:rect l="l" t="t" r="r" b="b"/>
            <a:pathLst>
              <a:path w="2929254" h="1714500">
                <a:moveTo>
                  <a:pt x="0" y="1714500"/>
                </a:moveTo>
                <a:lnTo>
                  <a:pt x="2928874" y="1714500"/>
                </a:lnTo>
                <a:lnTo>
                  <a:pt x="2928874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3602036" y="2128299"/>
            <a:ext cx="2428875" cy="759460"/>
          </a:xfrm>
          <a:custGeom>
            <a:avLst/>
            <a:gdLst/>
            <a:ahLst/>
            <a:cxnLst/>
            <a:rect l="l" t="t" r="r" b="b"/>
            <a:pathLst>
              <a:path w="2428875" h="759460">
                <a:moveTo>
                  <a:pt x="2345563" y="259334"/>
                </a:moveTo>
                <a:lnTo>
                  <a:pt x="83312" y="259334"/>
                </a:lnTo>
                <a:lnTo>
                  <a:pt x="50899" y="265868"/>
                </a:lnTo>
                <a:lnTo>
                  <a:pt x="24415" y="283702"/>
                </a:lnTo>
                <a:lnTo>
                  <a:pt x="6552" y="310179"/>
                </a:lnTo>
                <a:lnTo>
                  <a:pt x="0" y="342646"/>
                </a:lnTo>
                <a:lnTo>
                  <a:pt x="0" y="676021"/>
                </a:lnTo>
                <a:lnTo>
                  <a:pt x="6552" y="708433"/>
                </a:lnTo>
                <a:lnTo>
                  <a:pt x="24415" y="734917"/>
                </a:lnTo>
                <a:lnTo>
                  <a:pt x="50899" y="752780"/>
                </a:lnTo>
                <a:lnTo>
                  <a:pt x="83312" y="759333"/>
                </a:lnTo>
                <a:lnTo>
                  <a:pt x="2345563" y="759333"/>
                </a:lnTo>
                <a:lnTo>
                  <a:pt x="2377975" y="752780"/>
                </a:lnTo>
                <a:lnTo>
                  <a:pt x="2404459" y="734917"/>
                </a:lnTo>
                <a:lnTo>
                  <a:pt x="2422322" y="708433"/>
                </a:lnTo>
                <a:lnTo>
                  <a:pt x="2428875" y="676021"/>
                </a:lnTo>
                <a:lnTo>
                  <a:pt x="2428875" y="342646"/>
                </a:lnTo>
                <a:lnTo>
                  <a:pt x="2422322" y="310179"/>
                </a:lnTo>
                <a:lnTo>
                  <a:pt x="2404459" y="283702"/>
                </a:lnTo>
                <a:lnTo>
                  <a:pt x="2377975" y="265868"/>
                </a:lnTo>
                <a:lnTo>
                  <a:pt x="2345563" y="259334"/>
                </a:lnTo>
                <a:close/>
              </a:path>
              <a:path w="2428875" h="759460">
                <a:moveTo>
                  <a:pt x="83819" y="0"/>
                </a:moveTo>
                <a:lnTo>
                  <a:pt x="404875" y="259334"/>
                </a:lnTo>
                <a:lnTo>
                  <a:pt x="1012063" y="259334"/>
                </a:lnTo>
                <a:lnTo>
                  <a:pt x="83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/>
          <p:cNvSpPr/>
          <p:nvPr/>
        </p:nvSpPr>
        <p:spPr>
          <a:xfrm>
            <a:off x="3602036" y="2128299"/>
            <a:ext cx="2428875" cy="759460"/>
          </a:xfrm>
          <a:custGeom>
            <a:avLst/>
            <a:gdLst/>
            <a:ahLst/>
            <a:cxnLst/>
            <a:rect l="l" t="t" r="r" b="b"/>
            <a:pathLst>
              <a:path w="2428875" h="759460">
                <a:moveTo>
                  <a:pt x="0" y="342646"/>
                </a:moveTo>
                <a:lnTo>
                  <a:pt x="6552" y="310179"/>
                </a:lnTo>
                <a:lnTo>
                  <a:pt x="24415" y="283702"/>
                </a:lnTo>
                <a:lnTo>
                  <a:pt x="50899" y="265868"/>
                </a:lnTo>
                <a:lnTo>
                  <a:pt x="83312" y="259334"/>
                </a:lnTo>
                <a:lnTo>
                  <a:pt x="404875" y="259334"/>
                </a:lnTo>
                <a:lnTo>
                  <a:pt x="83819" y="0"/>
                </a:lnTo>
                <a:lnTo>
                  <a:pt x="1012063" y="259334"/>
                </a:lnTo>
                <a:lnTo>
                  <a:pt x="2345563" y="259334"/>
                </a:lnTo>
                <a:lnTo>
                  <a:pt x="2377975" y="265868"/>
                </a:lnTo>
                <a:lnTo>
                  <a:pt x="2404459" y="283702"/>
                </a:lnTo>
                <a:lnTo>
                  <a:pt x="2422322" y="310179"/>
                </a:lnTo>
                <a:lnTo>
                  <a:pt x="2428875" y="342646"/>
                </a:lnTo>
                <a:lnTo>
                  <a:pt x="2428875" y="467614"/>
                </a:lnTo>
                <a:lnTo>
                  <a:pt x="2428875" y="676021"/>
                </a:lnTo>
                <a:lnTo>
                  <a:pt x="2422322" y="708433"/>
                </a:lnTo>
                <a:lnTo>
                  <a:pt x="2404459" y="734917"/>
                </a:lnTo>
                <a:lnTo>
                  <a:pt x="2377975" y="752780"/>
                </a:lnTo>
                <a:lnTo>
                  <a:pt x="2345563" y="759333"/>
                </a:lnTo>
                <a:lnTo>
                  <a:pt x="1012063" y="759333"/>
                </a:lnTo>
                <a:lnTo>
                  <a:pt x="404875" y="759333"/>
                </a:lnTo>
                <a:lnTo>
                  <a:pt x="83312" y="759333"/>
                </a:lnTo>
                <a:lnTo>
                  <a:pt x="50899" y="752780"/>
                </a:lnTo>
                <a:lnTo>
                  <a:pt x="24415" y="734917"/>
                </a:lnTo>
                <a:lnTo>
                  <a:pt x="6552" y="708433"/>
                </a:lnTo>
                <a:lnTo>
                  <a:pt x="0" y="676021"/>
                </a:lnTo>
                <a:lnTo>
                  <a:pt x="0" y="467614"/>
                </a:lnTo>
                <a:lnTo>
                  <a:pt x="0" y="34264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/>
          <p:cNvSpPr txBox="1"/>
          <p:nvPr/>
        </p:nvSpPr>
        <p:spPr>
          <a:xfrm>
            <a:off x="3705540" y="2520603"/>
            <a:ext cx="205549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 </a:t>
            </a:r>
            <a:r>
              <a:rPr sz="1300" spc="-5" dirty="0">
                <a:latin typeface="Gulim"/>
                <a:cs typeface="Gulim"/>
              </a:rPr>
              <a:t>모두</a:t>
            </a:r>
            <a:r>
              <a:rPr sz="1300" spc="-17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입력완료되었습니다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276377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740" y="333247"/>
            <a:ext cx="167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latin typeface="Malgun Gothic"/>
                <a:cs typeface="Malgun Gothic"/>
              </a:rPr>
              <a:t>9.</a:t>
            </a:r>
            <a:r>
              <a:rPr sz="1800" b="1" spc="-175" dirty="0">
                <a:latin typeface="Malgun Gothic"/>
                <a:cs typeface="Malgun Gothic"/>
              </a:rPr>
              <a:t> </a:t>
            </a:r>
            <a:r>
              <a:rPr sz="1800" b="1" dirty="0">
                <a:latin typeface="Malgun Gothic"/>
                <a:cs typeface="Malgun Gothic"/>
              </a:rPr>
              <a:t>새학년반편성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062" y="5934075"/>
            <a:ext cx="8072755" cy="638175"/>
          </a:xfrm>
          <a:custGeom>
            <a:avLst/>
            <a:gdLst/>
            <a:ahLst/>
            <a:cxnLst/>
            <a:rect l="l" t="t" r="r" b="b"/>
            <a:pathLst>
              <a:path w="8072755" h="638175">
                <a:moveTo>
                  <a:pt x="0" y="106362"/>
                </a:moveTo>
                <a:lnTo>
                  <a:pt x="8359" y="64963"/>
                </a:lnTo>
                <a:lnTo>
                  <a:pt x="31154" y="31154"/>
                </a:lnTo>
                <a:lnTo>
                  <a:pt x="64963" y="8359"/>
                </a:lnTo>
                <a:lnTo>
                  <a:pt x="106362" y="0"/>
                </a:lnTo>
                <a:lnTo>
                  <a:pt x="7966011" y="0"/>
                </a:lnTo>
                <a:lnTo>
                  <a:pt x="8007447" y="8359"/>
                </a:lnTo>
                <a:lnTo>
                  <a:pt x="8041274" y="31154"/>
                </a:lnTo>
                <a:lnTo>
                  <a:pt x="8064077" y="64963"/>
                </a:lnTo>
                <a:lnTo>
                  <a:pt x="8072437" y="106362"/>
                </a:lnTo>
                <a:lnTo>
                  <a:pt x="8072437" y="531812"/>
                </a:lnTo>
                <a:lnTo>
                  <a:pt x="8064077" y="573211"/>
                </a:lnTo>
                <a:lnTo>
                  <a:pt x="8041274" y="607020"/>
                </a:lnTo>
                <a:lnTo>
                  <a:pt x="8007447" y="629815"/>
                </a:lnTo>
                <a:lnTo>
                  <a:pt x="7966011" y="638175"/>
                </a:lnTo>
                <a:lnTo>
                  <a:pt x="106362" y="638175"/>
                </a:lnTo>
                <a:lnTo>
                  <a:pt x="64963" y="629815"/>
                </a:lnTo>
                <a:lnTo>
                  <a:pt x="31154" y="607020"/>
                </a:lnTo>
                <a:lnTo>
                  <a:pt x="8359" y="573211"/>
                </a:lnTo>
                <a:lnTo>
                  <a:pt x="0" y="531812"/>
                </a:lnTo>
                <a:lnTo>
                  <a:pt x="0" y="106362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6912" y="5784850"/>
            <a:ext cx="517525" cy="292100"/>
          </a:xfrm>
          <a:custGeom>
            <a:avLst/>
            <a:gdLst/>
            <a:ahLst/>
            <a:cxnLst/>
            <a:rect l="l" t="t" r="r" b="b"/>
            <a:pathLst>
              <a:path w="517525" h="292100">
                <a:moveTo>
                  <a:pt x="0" y="292100"/>
                </a:moveTo>
                <a:lnTo>
                  <a:pt x="517525" y="292100"/>
                </a:lnTo>
                <a:lnTo>
                  <a:pt x="517525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6942" y="5775756"/>
            <a:ext cx="8039100" cy="69977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415"/>
              </a:spcBef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참조</a:t>
            </a:r>
            <a:endParaRPr sz="1300">
              <a:latin typeface="Malgun Gothic"/>
              <a:cs typeface="Malgun Gothic"/>
            </a:endParaRPr>
          </a:p>
          <a:p>
            <a:pPr marL="155575" marR="2480945">
              <a:lnSpc>
                <a:spcPct val="100000"/>
              </a:lnSpc>
              <a:spcBef>
                <a:spcPts val="315"/>
              </a:spcBef>
            </a:pPr>
            <a:r>
              <a:rPr sz="1300" spc="-5" dirty="0">
                <a:latin typeface="Malgun Gothic"/>
                <a:cs typeface="Malgun Gothic"/>
              </a:rPr>
              <a:t>학생기초자료관리 메뉴에서 작업이 모두 잘 이루어졌는지 확인을</a:t>
            </a:r>
            <a:r>
              <a:rPr sz="1300" spc="-9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합니다</a:t>
            </a:r>
            <a:r>
              <a:rPr sz="1300" spc="-5" dirty="0">
                <a:latin typeface="Gulim"/>
                <a:cs typeface="Gulim"/>
              </a:rPr>
              <a:t>.  </a:t>
            </a:r>
            <a:r>
              <a:rPr sz="1300" spc="-5" dirty="0">
                <a:latin typeface="Malgun Gothic"/>
                <a:cs typeface="Malgun Gothic"/>
              </a:rPr>
              <a:t>학생기초자료관리 메뉴에서 싞입생에 대핚 정보 입력을</a:t>
            </a:r>
            <a:r>
              <a:rPr sz="1300" spc="-5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해주세요</a:t>
            </a:r>
            <a:r>
              <a:rPr sz="1300" spc="-5" dirty="0">
                <a:latin typeface="Gulim"/>
                <a:cs typeface="Gulim"/>
              </a:rPr>
              <a:t>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79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8" y="1281852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1801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2. </a:t>
            </a:r>
            <a:r>
              <a:rPr spc="-10" dirty="0"/>
              <a:t>자료 백업</a:t>
            </a:r>
            <a:r>
              <a:rPr spc="-430" dirty="0"/>
              <a:t> </a:t>
            </a:r>
            <a:r>
              <a:rPr spc="-15" dirty="0"/>
              <a:t>안내</a:t>
            </a:r>
          </a:p>
        </p:txBody>
      </p:sp>
      <p:sp>
        <p:nvSpPr>
          <p:cNvPr id="9" name="object 9"/>
          <p:cNvSpPr/>
          <p:nvPr/>
        </p:nvSpPr>
        <p:spPr>
          <a:xfrm>
            <a:off x="500062" y="5843587"/>
            <a:ext cx="8072755" cy="571500"/>
          </a:xfrm>
          <a:custGeom>
            <a:avLst/>
            <a:gdLst/>
            <a:ahLst/>
            <a:cxnLst/>
            <a:rect l="l" t="t" r="r" b="b"/>
            <a:pathLst>
              <a:path w="8072755" h="571500">
                <a:moveTo>
                  <a:pt x="0" y="95250"/>
                </a:moveTo>
                <a:lnTo>
                  <a:pt x="7485" y="58175"/>
                </a:lnTo>
                <a:lnTo>
                  <a:pt x="27898" y="27898"/>
                </a:lnTo>
                <a:lnTo>
                  <a:pt x="58175" y="7485"/>
                </a:lnTo>
                <a:lnTo>
                  <a:pt x="95250" y="0"/>
                </a:lnTo>
                <a:lnTo>
                  <a:pt x="7977187" y="0"/>
                </a:lnTo>
                <a:lnTo>
                  <a:pt x="8014251" y="7485"/>
                </a:lnTo>
                <a:lnTo>
                  <a:pt x="8044529" y="27898"/>
                </a:lnTo>
                <a:lnTo>
                  <a:pt x="8064948" y="58175"/>
                </a:lnTo>
                <a:lnTo>
                  <a:pt x="8072437" y="95250"/>
                </a:lnTo>
                <a:lnTo>
                  <a:pt x="8072437" y="476250"/>
                </a:lnTo>
                <a:lnTo>
                  <a:pt x="8064948" y="513324"/>
                </a:lnTo>
                <a:lnTo>
                  <a:pt x="8044529" y="543601"/>
                </a:lnTo>
                <a:lnTo>
                  <a:pt x="8014251" y="564014"/>
                </a:lnTo>
                <a:lnTo>
                  <a:pt x="7977187" y="571500"/>
                </a:lnTo>
                <a:lnTo>
                  <a:pt x="95250" y="571500"/>
                </a:lnTo>
                <a:lnTo>
                  <a:pt x="58175" y="564014"/>
                </a:lnTo>
                <a:lnTo>
                  <a:pt x="27898" y="543601"/>
                </a:lnTo>
                <a:lnTo>
                  <a:pt x="7485" y="513324"/>
                </a:lnTo>
                <a:lnTo>
                  <a:pt x="0" y="476250"/>
                </a:lnTo>
                <a:lnTo>
                  <a:pt x="0" y="95250"/>
                </a:lnTo>
                <a:close/>
              </a:path>
            </a:pathLst>
          </a:custGeom>
          <a:ln w="25400">
            <a:solidFill>
              <a:srgbClr val="FB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6912" y="5726112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6912" y="5856287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80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6505" y="5925413"/>
            <a:ext cx="8039734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0565" marR="65659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Gulim"/>
                <a:cs typeface="Gulim"/>
              </a:rPr>
              <a:t>자료 백업시 로컬디스크(C:) 가 아닌 로컬디스크(D:) 와 같은 다른 디스크에 저장해주세요.  저장할 여유 하드디스크가 없다면 USB 메모리에 저장하여 보관하실 것을</a:t>
            </a:r>
            <a:r>
              <a:rPr sz="1300" spc="13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권장해드립니다.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33287" y="2536364"/>
            <a:ext cx="589280" cy="155575"/>
          </a:xfrm>
          <a:custGeom>
            <a:avLst/>
            <a:gdLst/>
            <a:ahLst/>
            <a:cxnLst/>
            <a:rect l="l" t="t" r="r" b="b"/>
            <a:pathLst>
              <a:path w="589280" h="155575">
                <a:moveTo>
                  <a:pt x="0" y="155575"/>
                </a:moveTo>
                <a:lnTo>
                  <a:pt x="588962" y="155575"/>
                </a:lnTo>
                <a:lnTo>
                  <a:pt x="588962" y="0"/>
                </a:lnTo>
                <a:lnTo>
                  <a:pt x="0" y="0"/>
                </a:lnTo>
                <a:lnTo>
                  <a:pt x="0" y="155575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0126" y="3529907"/>
            <a:ext cx="587375" cy="195580"/>
          </a:xfrm>
          <a:custGeom>
            <a:avLst/>
            <a:gdLst/>
            <a:ahLst/>
            <a:cxnLst/>
            <a:rect l="l" t="t" r="r" b="b"/>
            <a:pathLst>
              <a:path w="587375" h="195579">
                <a:moveTo>
                  <a:pt x="0" y="195262"/>
                </a:moveTo>
                <a:lnTo>
                  <a:pt x="587375" y="195262"/>
                </a:lnTo>
                <a:lnTo>
                  <a:pt x="587375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5200" y="2939293"/>
            <a:ext cx="1143000" cy="671830"/>
          </a:xfrm>
          <a:custGeom>
            <a:avLst/>
            <a:gdLst/>
            <a:ahLst/>
            <a:cxnLst/>
            <a:rect l="l" t="t" r="r" b="b"/>
            <a:pathLst>
              <a:path w="1143000" h="671829">
                <a:moveTo>
                  <a:pt x="476250" y="500125"/>
                </a:moveTo>
                <a:lnTo>
                  <a:pt x="190500" y="500125"/>
                </a:lnTo>
                <a:lnTo>
                  <a:pt x="17525" y="671576"/>
                </a:lnTo>
                <a:lnTo>
                  <a:pt x="476250" y="500125"/>
                </a:lnTo>
                <a:close/>
              </a:path>
              <a:path w="1143000" h="671829">
                <a:moveTo>
                  <a:pt x="1059688" y="0"/>
                </a:moveTo>
                <a:lnTo>
                  <a:pt x="83312" y="0"/>
                </a:lnTo>
                <a:lnTo>
                  <a:pt x="50899" y="6554"/>
                </a:lnTo>
                <a:lnTo>
                  <a:pt x="24415" y="24431"/>
                </a:lnTo>
                <a:lnTo>
                  <a:pt x="6552" y="50952"/>
                </a:lnTo>
                <a:lnTo>
                  <a:pt x="0" y="83438"/>
                </a:lnTo>
                <a:lnTo>
                  <a:pt x="0" y="416813"/>
                </a:lnTo>
                <a:lnTo>
                  <a:pt x="6552" y="449226"/>
                </a:lnTo>
                <a:lnTo>
                  <a:pt x="24415" y="475710"/>
                </a:lnTo>
                <a:lnTo>
                  <a:pt x="50899" y="493573"/>
                </a:lnTo>
                <a:lnTo>
                  <a:pt x="83312" y="500125"/>
                </a:lnTo>
                <a:lnTo>
                  <a:pt x="1059688" y="500125"/>
                </a:lnTo>
                <a:lnTo>
                  <a:pt x="1092100" y="493573"/>
                </a:lnTo>
                <a:lnTo>
                  <a:pt x="1118584" y="475710"/>
                </a:lnTo>
                <a:lnTo>
                  <a:pt x="1136447" y="449226"/>
                </a:lnTo>
                <a:lnTo>
                  <a:pt x="1143000" y="416813"/>
                </a:lnTo>
                <a:lnTo>
                  <a:pt x="1143000" y="83438"/>
                </a:lnTo>
                <a:lnTo>
                  <a:pt x="1136447" y="50952"/>
                </a:lnTo>
                <a:lnTo>
                  <a:pt x="1118584" y="24431"/>
                </a:lnTo>
                <a:lnTo>
                  <a:pt x="1092100" y="6554"/>
                </a:lnTo>
                <a:lnTo>
                  <a:pt x="10596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5200" y="2939293"/>
            <a:ext cx="1143000" cy="671830"/>
          </a:xfrm>
          <a:custGeom>
            <a:avLst/>
            <a:gdLst/>
            <a:ahLst/>
            <a:cxnLst/>
            <a:rect l="l" t="t" r="r" b="b"/>
            <a:pathLst>
              <a:path w="1143000" h="671829">
                <a:moveTo>
                  <a:pt x="0" y="83438"/>
                </a:moveTo>
                <a:lnTo>
                  <a:pt x="6552" y="50952"/>
                </a:lnTo>
                <a:lnTo>
                  <a:pt x="24415" y="24431"/>
                </a:lnTo>
                <a:lnTo>
                  <a:pt x="50899" y="6554"/>
                </a:lnTo>
                <a:lnTo>
                  <a:pt x="83312" y="0"/>
                </a:lnTo>
                <a:lnTo>
                  <a:pt x="190500" y="0"/>
                </a:lnTo>
                <a:lnTo>
                  <a:pt x="476250" y="0"/>
                </a:lnTo>
                <a:lnTo>
                  <a:pt x="1059688" y="0"/>
                </a:lnTo>
                <a:lnTo>
                  <a:pt x="1092100" y="6554"/>
                </a:lnTo>
                <a:lnTo>
                  <a:pt x="1118584" y="24431"/>
                </a:lnTo>
                <a:lnTo>
                  <a:pt x="1136447" y="50952"/>
                </a:lnTo>
                <a:lnTo>
                  <a:pt x="1143000" y="83438"/>
                </a:lnTo>
                <a:lnTo>
                  <a:pt x="1143000" y="291718"/>
                </a:lnTo>
                <a:lnTo>
                  <a:pt x="1143000" y="416813"/>
                </a:lnTo>
                <a:lnTo>
                  <a:pt x="1136447" y="449226"/>
                </a:lnTo>
                <a:lnTo>
                  <a:pt x="1118584" y="475710"/>
                </a:lnTo>
                <a:lnTo>
                  <a:pt x="1092100" y="493573"/>
                </a:lnTo>
                <a:lnTo>
                  <a:pt x="1059688" y="500125"/>
                </a:lnTo>
                <a:lnTo>
                  <a:pt x="476250" y="500125"/>
                </a:lnTo>
                <a:lnTo>
                  <a:pt x="17525" y="671576"/>
                </a:lnTo>
                <a:lnTo>
                  <a:pt x="190500" y="500125"/>
                </a:lnTo>
                <a:lnTo>
                  <a:pt x="83312" y="500125"/>
                </a:lnTo>
                <a:lnTo>
                  <a:pt x="50899" y="493573"/>
                </a:lnTo>
                <a:lnTo>
                  <a:pt x="24415" y="475710"/>
                </a:lnTo>
                <a:lnTo>
                  <a:pt x="6552" y="449226"/>
                </a:lnTo>
                <a:lnTo>
                  <a:pt x="0" y="416813"/>
                </a:lnTo>
                <a:lnTo>
                  <a:pt x="0" y="291718"/>
                </a:lnTo>
                <a:lnTo>
                  <a:pt x="0" y="83438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08832" y="3072085"/>
            <a:ext cx="8883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2. </a:t>
            </a:r>
            <a:r>
              <a:rPr sz="1300" spc="-5" dirty="0">
                <a:latin typeface="Gulim"/>
                <a:cs typeface="Gulim"/>
              </a:rPr>
              <a:t>확인</a:t>
            </a:r>
            <a:r>
              <a:rPr sz="1300" spc="-185" dirty="0">
                <a:latin typeface="Gulim"/>
                <a:cs typeface="Gulim"/>
              </a:rPr>
              <a:t> </a:t>
            </a:r>
            <a:r>
              <a:rPr sz="1300" spc="-10" dirty="0">
                <a:latin typeface="Gulim"/>
                <a:cs typeface="Gulim"/>
              </a:rPr>
              <a:t>클릭</a:t>
            </a:r>
            <a:endParaRPr sz="1300">
              <a:latin typeface="Gulim"/>
              <a:cs typeface="Gulim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88912" y="1572814"/>
            <a:ext cx="2136775" cy="1028700"/>
          </a:xfrm>
          <a:custGeom>
            <a:avLst/>
            <a:gdLst/>
            <a:ahLst/>
            <a:cxnLst/>
            <a:rect l="l" t="t" r="r" b="b"/>
            <a:pathLst>
              <a:path w="2136775" h="1028700">
                <a:moveTo>
                  <a:pt x="890270" y="790575"/>
                </a:moveTo>
                <a:lnTo>
                  <a:pt x="356107" y="790575"/>
                </a:lnTo>
                <a:lnTo>
                  <a:pt x="7874" y="1028573"/>
                </a:lnTo>
                <a:lnTo>
                  <a:pt x="890270" y="790575"/>
                </a:lnTo>
                <a:close/>
              </a:path>
              <a:path w="2136775" h="1028700">
                <a:moveTo>
                  <a:pt x="2004949" y="0"/>
                </a:moveTo>
                <a:lnTo>
                  <a:pt x="131825" y="0"/>
                </a:lnTo>
                <a:lnTo>
                  <a:pt x="90172" y="6710"/>
                </a:lnTo>
                <a:lnTo>
                  <a:pt x="53986" y="25400"/>
                </a:lnTo>
                <a:lnTo>
                  <a:pt x="25444" y="53903"/>
                </a:lnTo>
                <a:lnTo>
                  <a:pt x="6723" y="90058"/>
                </a:lnTo>
                <a:lnTo>
                  <a:pt x="0" y="131699"/>
                </a:lnTo>
                <a:lnTo>
                  <a:pt x="0" y="658749"/>
                </a:lnTo>
                <a:lnTo>
                  <a:pt x="6723" y="700402"/>
                </a:lnTo>
                <a:lnTo>
                  <a:pt x="25444" y="736588"/>
                </a:lnTo>
                <a:lnTo>
                  <a:pt x="53986" y="765130"/>
                </a:lnTo>
                <a:lnTo>
                  <a:pt x="90172" y="783851"/>
                </a:lnTo>
                <a:lnTo>
                  <a:pt x="131825" y="790575"/>
                </a:lnTo>
                <a:lnTo>
                  <a:pt x="2004949" y="790575"/>
                </a:lnTo>
                <a:lnTo>
                  <a:pt x="2046602" y="783851"/>
                </a:lnTo>
                <a:lnTo>
                  <a:pt x="2082788" y="765130"/>
                </a:lnTo>
                <a:lnTo>
                  <a:pt x="2111330" y="736588"/>
                </a:lnTo>
                <a:lnTo>
                  <a:pt x="2130051" y="700402"/>
                </a:lnTo>
                <a:lnTo>
                  <a:pt x="2136775" y="658749"/>
                </a:lnTo>
                <a:lnTo>
                  <a:pt x="2136775" y="131699"/>
                </a:lnTo>
                <a:lnTo>
                  <a:pt x="2130051" y="90058"/>
                </a:lnTo>
                <a:lnTo>
                  <a:pt x="2111330" y="53903"/>
                </a:lnTo>
                <a:lnTo>
                  <a:pt x="2082788" y="25400"/>
                </a:lnTo>
                <a:lnTo>
                  <a:pt x="2046602" y="6710"/>
                </a:lnTo>
                <a:lnTo>
                  <a:pt x="20049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88912" y="1572814"/>
            <a:ext cx="2136775" cy="1028700"/>
          </a:xfrm>
          <a:custGeom>
            <a:avLst/>
            <a:gdLst/>
            <a:ahLst/>
            <a:cxnLst/>
            <a:rect l="l" t="t" r="r" b="b"/>
            <a:pathLst>
              <a:path w="2136775" h="1028700">
                <a:moveTo>
                  <a:pt x="0" y="131699"/>
                </a:moveTo>
                <a:lnTo>
                  <a:pt x="6723" y="90058"/>
                </a:lnTo>
                <a:lnTo>
                  <a:pt x="25444" y="53903"/>
                </a:lnTo>
                <a:lnTo>
                  <a:pt x="53986" y="25400"/>
                </a:lnTo>
                <a:lnTo>
                  <a:pt x="90172" y="6710"/>
                </a:lnTo>
                <a:lnTo>
                  <a:pt x="131825" y="0"/>
                </a:lnTo>
                <a:lnTo>
                  <a:pt x="356107" y="0"/>
                </a:lnTo>
                <a:lnTo>
                  <a:pt x="890270" y="0"/>
                </a:lnTo>
                <a:lnTo>
                  <a:pt x="2004949" y="0"/>
                </a:lnTo>
                <a:lnTo>
                  <a:pt x="2046602" y="6710"/>
                </a:lnTo>
                <a:lnTo>
                  <a:pt x="2082788" y="25400"/>
                </a:lnTo>
                <a:lnTo>
                  <a:pt x="2111330" y="53903"/>
                </a:lnTo>
                <a:lnTo>
                  <a:pt x="2130051" y="90058"/>
                </a:lnTo>
                <a:lnTo>
                  <a:pt x="2136775" y="131699"/>
                </a:lnTo>
                <a:lnTo>
                  <a:pt x="2136775" y="461137"/>
                </a:lnTo>
                <a:lnTo>
                  <a:pt x="2136775" y="658749"/>
                </a:lnTo>
                <a:lnTo>
                  <a:pt x="2130051" y="700402"/>
                </a:lnTo>
                <a:lnTo>
                  <a:pt x="2111330" y="736588"/>
                </a:lnTo>
                <a:lnTo>
                  <a:pt x="2082788" y="765130"/>
                </a:lnTo>
                <a:lnTo>
                  <a:pt x="2046602" y="783851"/>
                </a:lnTo>
                <a:lnTo>
                  <a:pt x="2004949" y="790575"/>
                </a:lnTo>
                <a:lnTo>
                  <a:pt x="890270" y="790575"/>
                </a:lnTo>
                <a:lnTo>
                  <a:pt x="7874" y="1028573"/>
                </a:lnTo>
                <a:lnTo>
                  <a:pt x="356107" y="790575"/>
                </a:lnTo>
                <a:lnTo>
                  <a:pt x="131825" y="790575"/>
                </a:lnTo>
                <a:lnTo>
                  <a:pt x="90172" y="783851"/>
                </a:lnTo>
                <a:lnTo>
                  <a:pt x="53986" y="765130"/>
                </a:lnTo>
                <a:lnTo>
                  <a:pt x="25444" y="736588"/>
                </a:lnTo>
                <a:lnTo>
                  <a:pt x="6723" y="700402"/>
                </a:lnTo>
                <a:lnTo>
                  <a:pt x="0" y="658749"/>
                </a:lnTo>
                <a:lnTo>
                  <a:pt x="0" y="461137"/>
                </a:lnTo>
                <a:lnTo>
                  <a:pt x="0" y="131699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306767" y="1652570"/>
            <a:ext cx="177990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onstantia"/>
                <a:cs typeface="Constantia"/>
              </a:rPr>
              <a:t>1.</a:t>
            </a:r>
            <a:r>
              <a:rPr sz="1300" spc="-10" dirty="0">
                <a:latin typeface="Constantia"/>
                <a:cs typeface="Constantia"/>
              </a:rPr>
              <a:t> </a:t>
            </a:r>
            <a:r>
              <a:rPr sz="1300" spc="-5" dirty="0">
                <a:latin typeface="Gulim"/>
                <a:cs typeface="Gulim"/>
              </a:rPr>
              <a:t>매뉴얼에서는</a:t>
            </a:r>
            <a:endParaRPr sz="1300">
              <a:latin typeface="Gulim"/>
              <a:cs typeface="Gulim"/>
            </a:endParaRPr>
          </a:p>
          <a:p>
            <a:pPr marL="133985" marR="5080">
              <a:lnSpc>
                <a:spcPct val="100000"/>
              </a:lnSpc>
            </a:pPr>
            <a:r>
              <a:rPr sz="1300" spc="-5" dirty="0">
                <a:latin typeface="Gulim"/>
                <a:cs typeface="Gulim"/>
              </a:rPr>
              <a:t>내문서</a:t>
            </a:r>
            <a:r>
              <a:rPr sz="1300" spc="-5" dirty="0">
                <a:latin typeface="Constantia"/>
                <a:cs typeface="Constantia"/>
              </a:rPr>
              <a:t>-&gt;</a:t>
            </a:r>
            <a:r>
              <a:rPr sz="1300" spc="-5" dirty="0">
                <a:latin typeface="Gulim"/>
                <a:cs typeface="Gulim"/>
              </a:rPr>
              <a:t>스쿨뱅킹백업  에</a:t>
            </a:r>
            <a:r>
              <a:rPr sz="1300" spc="-1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저장합니다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>
              <a:latin typeface="Constantia"/>
              <a:cs typeface="Constanti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4267" y="987374"/>
            <a:ext cx="6014085" cy="536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00"/>
              </a:lnSpc>
              <a:spcBef>
                <a:spcPts val="100"/>
              </a:spcBef>
            </a:pPr>
            <a:r>
              <a:rPr sz="1500" b="1" spc="-5" dirty="0">
                <a:latin typeface="Malgun Gothic"/>
                <a:cs typeface="Malgun Gothic"/>
              </a:rPr>
              <a:t>농협 신계좌번호</a:t>
            </a:r>
            <a:r>
              <a:rPr sz="1500" b="1" spc="-30" dirty="0">
                <a:latin typeface="Malgun Gothic"/>
                <a:cs typeface="Malgun Gothic"/>
              </a:rPr>
              <a:t> </a:t>
            </a:r>
            <a:r>
              <a:rPr sz="1500" b="1" spc="-5" dirty="0">
                <a:latin typeface="Malgun Gothic"/>
                <a:cs typeface="Malgun Gothic"/>
              </a:rPr>
              <a:t>안내</a:t>
            </a:r>
            <a:endParaRPr sz="1500">
              <a:latin typeface="Malgun Gothic"/>
              <a:cs typeface="Malgun Gothic"/>
            </a:endParaRPr>
          </a:p>
          <a:p>
            <a:pPr marL="12700">
              <a:lnSpc>
                <a:spcPts val="156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□□□-□□□□-□□□□-□□ </a:t>
            </a:r>
            <a:r>
              <a:rPr sz="1300" spc="-10" dirty="0">
                <a:latin typeface="Malgun Gothic"/>
                <a:cs typeface="Malgun Gothic"/>
              </a:rPr>
              <a:t>(3-4-4-2 </a:t>
            </a:r>
            <a:r>
              <a:rPr sz="1300" spc="-5" dirty="0">
                <a:latin typeface="Malgun Gothic"/>
                <a:cs typeface="Malgun Gothic"/>
              </a:rPr>
              <a:t>체계</a:t>
            </a:r>
            <a:r>
              <a:rPr sz="1300" spc="130" dirty="0">
                <a:latin typeface="Malgun Gothic"/>
                <a:cs typeface="Malgun Gothic"/>
              </a:rPr>
              <a:t> </a:t>
            </a:r>
            <a:r>
              <a:rPr sz="1300" spc="-10" dirty="0">
                <a:latin typeface="Malgun Gothic"/>
                <a:cs typeface="Malgun Gothic"/>
              </a:rPr>
              <a:t>13자리)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로 구성되며 마지막 자리의 숫자로 농협중앙회, 농협회원조합 구분이</a:t>
            </a:r>
            <a:r>
              <a:rPr sz="1300" spc="11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가능합니다.</a:t>
            </a:r>
            <a:endParaRPr sz="1300">
              <a:latin typeface="Malgun Gothic"/>
              <a:cs typeface="Malgun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00"/>
              </a:lnSpc>
              <a:spcBef>
                <a:spcPts val="5"/>
              </a:spcBef>
            </a:pPr>
            <a:r>
              <a:rPr sz="1500" b="1" dirty="0">
                <a:latin typeface="Malgun Gothic"/>
                <a:cs typeface="Malgun Gothic"/>
              </a:rPr>
              <a:t>농협중앙회</a:t>
            </a:r>
            <a:endParaRPr sz="1500">
              <a:latin typeface="Malgun Gothic"/>
              <a:cs typeface="Malgun Gothic"/>
            </a:endParaRPr>
          </a:p>
          <a:p>
            <a:pPr marL="12700">
              <a:lnSpc>
                <a:spcPts val="156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□□□-□□□□-□□□□-□1 농협중앙회 / 은행코드 </a:t>
            </a:r>
            <a:r>
              <a:rPr sz="1300" spc="-10" dirty="0">
                <a:latin typeface="Malgun Gothic"/>
                <a:cs typeface="Malgun Gothic"/>
              </a:rPr>
              <a:t>11</a:t>
            </a:r>
            <a:r>
              <a:rPr sz="1300" spc="7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(13자리)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□□□-□□□□-□□□□-□2 농협중앙회 / 은행코드 </a:t>
            </a:r>
            <a:r>
              <a:rPr sz="1300" spc="-10" dirty="0">
                <a:latin typeface="Malgun Gothic"/>
                <a:cs typeface="Malgun Gothic"/>
              </a:rPr>
              <a:t>11</a:t>
            </a:r>
            <a:r>
              <a:rPr sz="1300" spc="70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(13자리)</a:t>
            </a:r>
            <a:endParaRPr sz="1300">
              <a:latin typeface="Malgun Gothic"/>
              <a:cs typeface="Malgun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00"/>
              </a:lnSpc>
            </a:pPr>
            <a:r>
              <a:rPr sz="1500" b="1" dirty="0">
                <a:latin typeface="Malgun Gothic"/>
                <a:cs typeface="Malgun Gothic"/>
              </a:rPr>
              <a:t>농협회원조합</a:t>
            </a:r>
            <a:endParaRPr sz="1500">
              <a:latin typeface="Malgun Gothic"/>
              <a:cs typeface="Malgun Gothic"/>
            </a:endParaRPr>
          </a:p>
          <a:p>
            <a:pPr marL="12700">
              <a:lnSpc>
                <a:spcPts val="156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□□□-□□□□-□□□□-□3 농협회원조합 / 은행코드 </a:t>
            </a:r>
            <a:r>
              <a:rPr sz="1300" spc="-10" dirty="0">
                <a:latin typeface="Malgun Gothic"/>
                <a:cs typeface="Malgun Gothic"/>
              </a:rPr>
              <a:t>12</a:t>
            </a:r>
            <a:r>
              <a:rPr sz="1300" spc="6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(13자리)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□□□-□□□□-□□□□-□4 농협회원조합 / 은행코드 </a:t>
            </a:r>
            <a:r>
              <a:rPr sz="1300" spc="-10" dirty="0">
                <a:latin typeface="Malgun Gothic"/>
                <a:cs typeface="Malgun Gothic"/>
              </a:rPr>
              <a:t>12</a:t>
            </a:r>
            <a:r>
              <a:rPr sz="1300" spc="6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(13자리)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□□□-□□□□-□□□□-□5 농협회원조합 / 은행코드 </a:t>
            </a:r>
            <a:r>
              <a:rPr sz="1300" spc="-10" dirty="0">
                <a:latin typeface="Malgun Gothic"/>
                <a:cs typeface="Malgun Gothic"/>
              </a:rPr>
              <a:t>12</a:t>
            </a:r>
            <a:r>
              <a:rPr sz="1300" spc="6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(13자리)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□□□-□□□□-□□□□-□6 축산협동조합 / 은행코드 </a:t>
            </a:r>
            <a:r>
              <a:rPr sz="1300" spc="-10" dirty="0">
                <a:latin typeface="Malgun Gothic"/>
                <a:cs typeface="Malgun Gothic"/>
              </a:rPr>
              <a:t>12</a:t>
            </a:r>
            <a:r>
              <a:rPr sz="1300" spc="6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(13자리)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□□□-□□□□-□□□□-□7 축산협동조합 / 은행코드 </a:t>
            </a:r>
            <a:r>
              <a:rPr sz="1300" spc="-10" dirty="0">
                <a:latin typeface="Malgun Gothic"/>
                <a:cs typeface="Malgun Gothic"/>
              </a:rPr>
              <a:t>12</a:t>
            </a:r>
            <a:r>
              <a:rPr sz="1300" spc="6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(13자리)</a:t>
            </a:r>
            <a:endParaRPr sz="1300">
              <a:latin typeface="Malgun Gothic"/>
              <a:cs typeface="Malgun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00"/>
              </a:lnSpc>
            </a:pPr>
            <a:r>
              <a:rPr sz="1500" b="1" dirty="0">
                <a:latin typeface="Malgun Gothic"/>
                <a:cs typeface="Malgun Gothic"/>
              </a:rPr>
              <a:t>그외</a:t>
            </a:r>
            <a:r>
              <a:rPr sz="1500" b="1" spc="-20" dirty="0">
                <a:latin typeface="Malgun Gothic"/>
                <a:cs typeface="Malgun Gothic"/>
              </a:rPr>
              <a:t> </a:t>
            </a:r>
            <a:r>
              <a:rPr sz="1500" b="1" dirty="0">
                <a:latin typeface="Malgun Gothic"/>
                <a:cs typeface="Malgun Gothic"/>
              </a:rPr>
              <a:t>신계좌번호</a:t>
            </a:r>
            <a:endParaRPr sz="1500">
              <a:latin typeface="Malgun Gothic"/>
              <a:cs typeface="Malgun Gothic"/>
            </a:endParaRPr>
          </a:p>
          <a:p>
            <a:pPr marL="12700">
              <a:lnSpc>
                <a:spcPts val="156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□□□-□□□□-□□□□-□8 (평생계좌 :</a:t>
            </a:r>
            <a:r>
              <a:rPr sz="1300" spc="2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등록불가)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□□□-□□□□-□□□□-□9 (평생계좌 :</a:t>
            </a:r>
            <a:r>
              <a:rPr sz="1300" spc="2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등록불가)</a:t>
            </a:r>
            <a:endParaRPr sz="1300">
              <a:latin typeface="Malgun Gothic"/>
              <a:cs typeface="Malgun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00"/>
              </a:lnSpc>
            </a:pPr>
            <a:r>
              <a:rPr sz="1500" b="1" dirty="0">
                <a:latin typeface="Malgun Gothic"/>
                <a:cs typeface="Malgun Gothic"/>
              </a:rPr>
              <a:t>농협중앙회</a:t>
            </a:r>
            <a:r>
              <a:rPr sz="1500" b="1" spc="-20" dirty="0">
                <a:latin typeface="Malgun Gothic"/>
                <a:cs typeface="Malgun Gothic"/>
              </a:rPr>
              <a:t> </a:t>
            </a:r>
            <a:r>
              <a:rPr sz="1500" b="1" dirty="0">
                <a:latin typeface="Malgun Gothic"/>
                <a:cs typeface="Malgun Gothic"/>
              </a:rPr>
              <a:t>구계좌번호</a:t>
            </a:r>
            <a:endParaRPr sz="1500">
              <a:latin typeface="Malgun Gothic"/>
              <a:cs typeface="Malgun Gothic"/>
            </a:endParaRPr>
          </a:p>
          <a:p>
            <a:pPr marL="12700">
              <a:lnSpc>
                <a:spcPts val="1560"/>
              </a:lnSpc>
              <a:tabLst>
                <a:tab pos="2317115" algn="l"/>
              </a:tabLst>
            </a:pPr>
            <a:r>
              <a:rPr sz="1300" spc="-10" dirty="0">
                <a:latin typeface="Malgun Gothic"/>
                <a:cs typeface="Malgun Gothic"/>
              </a:rPr>
              <a:t>□□□-□□-□□□□□□	농협중앙회 </a:t>
            </a:r>
            <a:r>
              <a:rPr sz="1300" spc="-5" dirty="0">
                <a:latin typeface="Malgun Gothic"/>
                <a:cs typeface="Malgun Gothic"/>
              </a:rPr>
              <a:t>/ </a:t>
            </a:r>
            <a:r>
              <a:rPr sz="1300" spc="-10" dirty="0">
                <a:latin typeface="Malgun Gothic"/>
                <a:cs typeface="Malgun Gothic"/>
              </a:rPr>
              <a:t>은행코드 11</a:t>
            </a:r>
            <a:r>
              <a:rPr sz="1300" spc="45" dirty="0">
                <a:latin typeface="Malgun Gothic"/>
                <a:cs typeface="Malgun Gothic"/>
              </a:rPr>
              <a:t> </a:t>
            </a:r>
            <a:r>
              <a:rPr sz="1300" spc="-10" dirty="0">
                <a:latin typeface="Malgun Gothic"/>
                <a:cs typeface="Malgun Gothic"/>
              </a:rPr>
              <a:t>(11자리)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  <a:tabLst>
                <a:tab pos="2304415" algn="l"/>
              </a:tabLst>
            </a:pPr>
            <a:r>
              <a:rPr sz="1300" spc="-5" dirty="0">
                <a:latin typeface="Malgun Gothic"/>
                <a:cs typeface="Malgun Gothic"/>
              </a:rPr>
              <a:t>□□□□-□□-□□□□□□	농협중앙회 / 은행코드 </a:t>
            </a:r>
            <a:r>
              <a:rPr sz="1300" spc="-10" dirty="0">
                <a:latin typeface="Malgun Gothic"/>
                <a:cs typeface="Malgun Gothic"/>
              </a:rPr>
              <a:t>11 </a:t>
            </a:r>
            <a:r>
              <a:rPr sz="1300" spc="-5" dirty="0">
                <a:latin typeface="Malgun Gothic"/>
                <a:cs typeface="Malgun Gothic"/>
              </a:rPr>
              <a:t>(12자리)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Malgun Gothic"/>
                <a:cs typeface="Malgun Gothic"/>
              </a:rPr>
              <a:t>□□□□□-□□-□□□□□□ 농협중앙회 / 은행코드 </a:t>
            </a:r>
            <a:r>
              <a:rPr sz="1300" spc="-10" dirty="0">
                <a:latin typeface="Malgun Gothic"/>
                <a:cs typeface="Malgun Gothic"/>
              </a:rPr>
              <a:t>11</a:t>
            </a:r>
            <a:r>
              <a:rPr sz="1300" spc="114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(13자리)</a:t>
            </a:r>
            <a:endParaRPr sz="1300">
              <a:latin typeface="Malgun Gothic"/>
              <a:cs typeface="Malgun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00"/>
              </a:lnSpc>
            </a:pPr>
            <a:r>
              <a:rPr sz="1500" b="1" dirty="0">
                <a:latin typeface="Malgun Gothic"/>
                <a:cs typeface="Malgun Gothic"/>
              </a:rPr>
              <a:t>농협회원조합 구계좌번호</a:t>
            </a:r>
            <a:r>
              <a:rPr sz="1500" b="1" spc="-20" dirty="0">
                <a:latin typeface="Malgun Gothic"/>
                <a:cs typeface="Malgun Gothic"/>
              </a:rPr>
              <a:t> </a:t>
            </a:r>
            <a:r>
              <a:rPr sz="1500" b="1" dirty="0">
                <a:latin typeface="Malgun Gothic"/>
                <a:cs typeface="Malgun Gothic"/>
              </a:rPr>
              <a:t>체계</a:t>
            </a:r>
            <a:endParaRPr sz="1500">
              <a:latin typeface="Malgun Gothic"/>
              <a:cs typeface="Malgun Gothic"/>
            </a:endParaRPr>
          </a:p>
          <a:p>
            <a:pPr marL="12700">
              <a:lnSpc>
                <a:spcPts val="1560"/>
              </a:lnSpc>
            </a:pPr>
            <a:r>
              <a:rPr sz="1300" spc="-5" dirty="0">
                <a:latin typeface="Malgun Gothic"/>
                <a:cs typeface="Malgun Gothic"/>
              </a:rPr>
              <a:t>□□□□□□-□□-□□□□□□ 농협중앙회 / 은행코드 </a:t>
            </a:r>
            <a:r>
              <a:rPr sz="1300" spc="-10" dirty="0">
                <a:latin typeface="Malgun Gothic"/>
                <a:cs typeface="Malgun Gothic"/>
              </a:rPr>
              <a:t>12</a:t>
            </a:r>
            <a:r>
              <a:rPr sz="1300" spc="105" dirty="0">
                <a:latin typeface="Malgun Gothic"/>
                <a:cs typeface="Malgun Gothic"/>
              </a:rPr>
              <a:t> </a:t>
            </a:r>
            <a:r>
              <a:rPr sz="1300" spc="-5" dirty="0">
                <a:latin typeface="Malgun Gothic"/>
                <a:cs typeface="Malgun Gothic"/>
              </a:rPr>
              <a:t>(14자리)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80</a:t>
            </a:fld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33247"/>
            <a:ext cx="2811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9. </a:t>
            </a:r>
            <a:r>
              <a:rPr dirty="0"/>
              <a:t>농협 계좌번호 체계</a:t>
            </a:r>
            <a:r>
              <a:rPr spc="-380" dirty="0"/>
              <a:t> </a:t>
            </a:r>
            <a:r>
              <a:rPr dirty="0"/>
              <a:t>안내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3740" y="333247"/>
            <a:ext cx="1290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9. </a:t>
            </a:r>
            <a:r>
              <a:rPr dirty="0"/>
              <a:t>기타</a:t>
            </a:r>
            <a:r>
              <a:rPr spc="-285" dirty="0"/>
              <a:t> </a:t>
            </a:r>
            <a:r>
              <a:rPr dirty="0"/>
              <a:t>안내</a:t>
            </a:r>
          </a:p>
        </p:txBody>
      </p:sp>
      <p:sp>
        <p:nvSpPr>
          <p:cNvPr id="8" name="object 8"/>
          <p:cNvSpPr/>
          <p:nvPr/>
        </p:nvSpPr>
        <p:spPr>
          <a:xfrm>
            <a:off x="3012948" y="978408"/>
            <a:ext cx="5614415" cy="15956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05936" y="1672389"/>
            <a:ext cx="198755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8435" indent="-166370">
              <a:lnSpc>
                <a:spcPct val="100000"/>
              </a:lnSpc>
              <a:spcBef>
                <a:spcPts val="95"/>
              </a:spcBef>
              <a:buFont typeface="Gulim"/>
              <a:buChar char="•"/>
              <a:tabLst>
                <a:tab pos="179070" algn="l"/>
              </a:tabLst>
            </a:pPr>
            <a:r>
              <a:rPr lang="en-US" sz="1300" b="1" spc="30" dirty="0" smtClean="0">
                <a:latin typeface="Malgun Gothic"/>
                <a:cs typeface="Malgun Gothic"/>
              </a:rPr>
              <a:t>070-4015-7858~7859</a:t>
            </a:r>
            <a:endParaRPr sz="1300" dirty="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8055" y="937260"/>
            <a:ext cx="2624328" cy="1682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60856" y="1408303"/>
            <a:ext cx="1851660" cy="598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04190">
              <a:lnSpc>
                <a:spcPct val="125299"/>
              </a:lnSpc>
              <a:spcBef>
                <a:spcPts val="100"/>
              </a:spcBef>
            </a:pPr>
            <a:r>
              <a:rPr lang="ko-KR" altLang="en-US" sz="1500" b="1" spc="-15" dirty="0" err="1" smtClean="0">
                <a:solidFill>
                  <a:srgbClr val="FFFFFF"/>
                </a:solidFill>
                <a:latin typeface="Malgun Gothic"/>
                <a:cs typeface="Malgun Gothic"/>
              </a:rPr>
              <a:t>토스페이먼츠</a:t>
            </a:r>
            <a:r>
              <a:rPr sz="1500" b="1" spc="-15" dirty="0" smtClean="0">
                <a:solidFill>
                  <a:srgbClr val="FFFFFF"/>
                </a:solidFill>
                <a:latin typeface="Malgun Gothic"/>
                <a:cs typeface="Malgun Gothic"/>
              </a:rPr>
              <a:t>  </a:t>
            </a:r>
            <a:r>
              <a:rPr sz="1500" b="1" spc="-15" dirty="0">
                <a:solidFill>
                  <a:srgbClr val="FFFFFF"/>
                </a:solidFill>
                <a:latin typeface="Malgun Gothic"/>
                <a:cs typeface="Malgun Gothic"/>
              </a:rPr>
              <a:t>스쿨뱅킹</a:t>
            </a:r>
            <a:r>
              <a:rPr sz="1500" b="1" spc="-26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Malgun Gothic"/>
                <a:cs typeface="Malgun Gothic"/>
              </a:rPr>
              <a:t>가입</a:t>
            </a:r>
            <a:r>
              <a:rPr sz="1500" b="1" spc="-229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Malgun Gothic"/>
                <a:cs typeface="Malgun Gothic"/>
              </a:rPr>
              <a:t>및</a:t>
            </a:r>
            <a:r>
              <a:rPr sz="1500" b="1" spc="-22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Malgun Gothic"/>
                <a:cs typeface="Malgun Gothic"/>
              </a:rPr>
              <a:t>문의</a:t>
            </a:r>
            <a:endParaRPr sz="1500" dirty="0">
              <a:latin typeface="Malgun Gothic"/>
              <a:cs typeface="Malgun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12948" y="2587751"/>
            <a:ext cx="5614415" cy="17236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8055" y="2606039"/>
            <a:ext cx="2624328" cy="16870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32459" y="3080384"/>
            <a:ext cx="1576070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7030">
              <a:lnSpc>
                <a:spcPct val="125299"/>
              </a:lnSpc>
              <a:spcBef>
                <a:spcPts val="100"/>
              </a:spcBef>
            </a:pPr>
            <a:r>
              <a:rPr lang="ko-KR" altLang="en-US" sz="1500" b="1" spc="-15" dirty="0" err="1" smtClean="0">
                <a:solidFill>
                  <a:srgbClr val="FFFFFF"/>
                </a:solidFill>
                <a:latin typeface="Malgun Gothic"/>
                <a:cs typeface="Malgun Gothic"/>
              </a:rPr>
              <a:t>토스페이먼츠</a:t>
            </a:r>
            <a:r>
              <a:rPr sz="1500" b="1" spc="-15" dirty="0" smtClean="0">
                <a:solidFill>
                  <a:srgbClr val="FFFFFF"/>
                </a:solidFill>
                <a:latin typeface="Malgun Gothic"/>
                <a:cs typeface="Malgun Gothic"/>
              </a:rPr>
              <a:t>  </a:t>
            </a:r>
            <a:r>
              <a:rPr sz="1500" b="1" spc="-15" dirty="0">
                <a:solidFill>
                  <a:srgbClr val="FFFFFF"/>
                </a:solidFill>
                <a:latin typeface="Malgun Gothic"/>
                <a:cs typeface="Malgun Gothic"/>
              </a:rPr>
              <a:t>스쿨뱅킹</a:t>
            </a:r>
            <a:r>
              <a:rPr sz="1500" b="1" spc="-32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Malgun Gothic"/>
                <a:cs typeface="Malgun Gothic"/>
              </a:rPr>
              <a:t>고객센터</a:t>
            </a:r>
            <a:endParaRPr sz="1500" dirty="0">
              <a:latin typeface="Malgun Gothic"/>
              <a:cs typeface="Malgun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12948" y="4338828"/>
            <a:ext cx="5609844" cy="16047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05936" y="4797297"/>
            <a:ext cx="3488690" cy="639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95"/>
              </a:spcBef>
              <a:buFont typeface="Gulim"/>
              <a:buChar char="•"/>
              <a:tabLst>
                <a:tab pos="127000" algn="l"/>
              </a:tabLst>
            </a:pPr>
            <a:r>
              <a:rPr sz="1300" b="1" spc="-20" dirty="0">
                <a:latin typeface="Malgun Gothic"/>
                <a:cs typeface="Malgun Gothic"/>
                <a:hlinkClick r:id="rId12"/>
              </a:rPr>
              <a:t>http://</a:t>
            </a:r>
            <a:r>
              <a:rPr sz="1300" b="1" spc="-20" dirty="0" smtClean="0">
                <a:latin typeface="Malgun Gothic"/>
                <a:cs typeface="Malgun Gothic"/>
                <a:hlinkClick r:id="rId12"/>
              </a:rPr>
              <a:t>cms.</a:t>
            </a:r>
            <a:r>
              <a:rPr lang="en-US" sz="1300" b="1" spc="-20" dirty="0" smtClean="0">
                <a:latin typeface="Malgun Gothic"/>
                <a:cs typeface="Malgun Gothic"/>
                <a:hlinkClick r:id="rId12"/>
              </a:rPr>
              <a:t>tosspayments.com</a:t>
            </a:r>
            <a:r>
              <a:rPr sz="1300" b="1" spc="-20" dirty="0" smtClean="0">
                <a:latin typeface="Malgun Gothic"/>
                <a:cs typeface="Malgun Gothic"/>
                <a:hlinkClick r:id="rId12"/>
              </a:rPr>
              <a:t>/</a:t>
            </a:r>
            <a:endParaRPr sz="1300" dirty="0">
              <a:latin typeface="Malgun Gothic"/>
              <a:cs typeface="Malgun Gothic"/>
            </a:endParaRPr>
          </a:p>
          <a:p>
            <a:pPr marL="118745" marR="5080" indent="-106680">
              <a:lnSpc>
                <a:spcPts val="1639"/>
              </a:lnSpc>
              <a:spcBef>
                <a:spcPts val="60"/>
              </a:spcBef>
              <a:buFont typeface="Gulim"/>
              <a:buChar char="•"/>
              <a:tabLst>
                <a:tab pos="127000" algn="l"/>
              </a:tabLst>
            </a:pPr>
            <a:r>
              <a:rPr sz="1300" b="1" spc="-15" dirty="0">
                <a:latin typeface="Malgun Gothic"/>
                <a:cs typeface="Malgun Gothic"/>
              </a:rPr>
              <a:t>서비스</a:t>
            </a:r>
            <a:r>
              <a:rPr sz="1300" b="1" spc="-95" dirty="0">
                <a:latin typeface="Malgun Gothic"/>
                <a:cs typeface="Malgun Gothic"/>
              </a:rPr>
              <a:t> </a:t>
            </a:r>
            <a:r>
              <a:rPr sz="1300" b="1" spc="-20" dirty="0">
                <a:latin typeface="Malgun Gothic"/>
                <a:cs typeface="Malgun Gothic"/>
              </a:rPr>
              <a:t>이용신청서</a:t>
            </a:r>
            <a:r>
              <a:rPr sz="1300" b="1" spc="-90" dirty="0">
                <a:latin typeface="Malgun Gothic"/>
                <a:cs typeface="Malgun Gothic"/>
              </a:rPr>
              <a:t> </a:t>
            </a:r>
            <a:r>
              <a:rPr sz="1300" b="1" spc="-5" dirty="0">
                <a:latin typeface="Malgun Gothic"/>
                <a:cs typeface="Malgun Gothic"/>
              </a:rPr>
              <a:t>및</a:t>
            </a:r>
            <a:r>
              <a:rPr sz="1300" b="1" spc="-60" dirty="0">
                <a:latin typeface="Malgun Gothic"/>
                <a:cs typeface="Malgun Gothic"/>
              </a:rPr>
              <a:t> </a:t>
            </a:r>
            <a:r>
              <a:rPr sz="1300" b="1" spc="-20" dirty="0">
                <a:latin typeface="Malgun Gothic"/>
                <a:cs typeface="Malgun Gothic"/>
              </a:rPr>
              <a:t>최신버전의</a:t>
            </a:r>
            <a:r>
              <a:rPr sz="1300" b="1" spc="-105" dirty="0">
                <a:latin typeface="Malgun Gothic"/>
                <a:cs typeface="Malgun Gothic"/>
              </a:rPr>
              <a:t> </a:t>
            </a:r>
            <a:r>
              <a:rPr sz="1300" b="1" spc="-20" dirty="0">
                <a:latin typeface="Malgun Gothic"/>
                <a:cs typeface="Malgun Gothic"/>
              </a:rPr>
              <a:t>스쿨뱅킹</a:t>
            </a:r>
            <a:r>
              <a:rPr sz="1300" b="1" spc="-80" dirty="0">
                <a:latin typeface="Malgun Gothic"/>
                <a:cs typeface="Malgun Gothic"/>
              </a:rPr>
              <a:t> </a:t>
            </a:r>
            <a:r>
              <a:rPr sz="1300" b="1" spc="-5" dirty="0">
                <a:latin typeface="Malgun Gothic"/>
                <a:cs typeface="Malgun Gothic"/>
              </a:rPr>
              <a:t>및  </a:t>
            </a:r>
            <a:r>
              <a:rPr sz="1300" b="1" spc="-15" dirty="0">
                <a:latin typeface="Malgun Gothic"/>
                <a:cs typeface="Malgun Gothic"/>
              </a:rPr>
              <a:t>펌뱅킹 </a:t>
            </a:r>
            <a:r>
              <a:rPr sz="1300" b="1" spc="-20" dirty="0">
                <a:latin typeface="Malgun Gothic"/>
                <a:cs typeface="Malgun Gothic"/>
              </a:rPr>
              <a:t>프로그램</a:t>
            </a:r>
            <a:r>
              <a:rPr sz="1300" b="1" spc="-150" dirty="0">
                <a:latin typeface="Malgun Gothic"/>
                <a:cs typeface="Malgun Gothic"/>
              </a:rPr>
              <a:t> </a:t>
            </a:r>
            <a:r>
              <a:rPr sz="1300" b="1" spc="-20" dirty="0">
                <a:latin typeface="Malgun Gothic"/>
                <a:cs typeface="Malgun Gothic"/>
              </a:rPr>
              <a:t>제공</a:t>
            </a:r>
            <a:endParaRPr sz="1300" dirty="0">
              <a:latin typeface="Malgun Gothic"/>
              <a:cs typeface="Malgun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8055" y="4279391"/>
            <a:ext cx="2784348" cy="16779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40663" y="4752340"/>
            <a:ext cx="1576070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7030">
              <a:lnSpc>
                <a:spcPct val="125400"/>
              </a:lnSpc>
              <a:spcBef>
                <a:spcPts val="100"/>
              </a:spcBef>
            </a:pPr>
            <a:r>
              <a:rPr lang="ko-KR" altLang="en-US" sz="1500" b="1" spc="-15" dirty="0" err="1" smtClean="0">
                <a:solidFill>
                  <a:srgbClr val="FFFFFF"/>
                </a:solidFill>
                <a:latin typeface="Malgun Gothic"/>
                <a:cs typeface="Malgun Gothic"/>
              </a:rPr>
              <a:t>토스페이먼츠</a:t>
            </a:r>
            <a:r>
              <a:rPr sz="1500" b="1" spc="-15" dirty="0" smtClean="0">
                <a:solidFill>
                  <a:srgbClr val="FFFFFF"/>
                </a:solidFill>
                <a:latin typeface="Malgun Gothic"/>
                <a:cs typeface="Malgun Gothic"/>
              </a:rPr>
              <a:t>  </a:t>
            </a:r>
            <a:r>
              <a:rPr sz="1500" b="1" spc="-15" dirty="0">
                <a:solidFill>
                  <a:srgbClr val="FFFFFF"/>
                </a:solidFill>
                <a:latin typeface="Malgun Gothic"/>
                <a:cs typeface="Malgun Gothic"/>
              </a:rPr>
              <a:t>스쿨뱅킹</a:t>
            </a:r>
            <a:r>
              <a:rPr sz="1500" b="1" spc="-32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Malgun Gothic"/>
                <a:cs typeface="Malgun Gothic"/>
              </a:rPr>
              <a:t>홈페이지</a:t>
            </a:r>
            <a:endParaRPr sz="1500" dirty="0">
              <a:latin typeface="Malgun Gothic"/>
              <a:cs typeface="Malgun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58667" y="2743200"/>
            <a:ext cx="5463539" cy="13578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07207" y="2996945"/>
            <a:ext cx="2534285" cy="430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8435" indent="-166370">
              <a:lnSpc>
                <a:spcPct val="100000"/>
              </a:lnSpc>
              <a:spcBef>
                <a:spcPts val="95"/>
              </a:spcBef>
              <a:buFont typeface="Gulim"/>
              <a:buChar char="•"/>
              <a:tabLst>
                <a:tab pos="179070" algn="l"/>
              </a:tabLst>
            </a:pPr>
            <a:r>
              <a:rPr lang="en-US" sz="1300" b="1" spc="30" dirty="0" smtClean="0">
                <a:latin typeface="Malgun Gothic"/>
                <a:cs typeface="Malgun Gothic"/>
              </a:rPr>
              <a:t>1544-7772</a:t>
            </a:r>
            <a:endParaRPr sz="1300" dirty="0">
              <a:latin typeface="Malgun Gothic"/>
              <a:cs typeface="Malgun Gothic"/>
            </a:endParaRPr>
          </a:p>
          <a:p>
            <a:pPr marL="178435" indent="-166370">
              <a:lnSpc>
                <a:spcPct val="100000"/>
              </a:lnSpc>
              <a:spcBef>
                <a:spcPts val="70"/>
              </a:spcBef>
              <a:buFont typeface="Gulim"/>
              <a:buChar char="•"/>
              <a:tabLst>
                <a:tab pos="179070" algn="l"/>
                <a:tab pos="1422400" algn="l"/>
              </a:tabLst>
            </a:pPr>
            <a:r>
              <a:rPr sz="1300" b="1" spc="-20" dirty="0">
                <a:latin typeface="Malgun Gothic"/>
                <a:cs typeface="Malgun Gothic"/>
              </a:rPr>
              <a:t>운영시간</a:t>
            </a:r>
            <a:r>
              <a:rPr sz="1300" b="1" spc="-65" dirty="0">
                <a:latin typeface="Malgun Gothic"/>
                <a:cs typeface="Malgun Gothic"/>
              </a:rPr>
              <a:t> </a:t>
            </a:r>
            <a:r>
              <a:rPr sz="1300" b="1" spc="-15" dirty="0">
                <a:latin typeface="Malgun Gothic"/>
                <a:cs typeface="Malgun Gothic"/>
              </a:rPr>
              <a:t>평일	</a:t>
            </a:r>
            <a:r>
              <a:rPr sz="1300" b="1" spc="90" dirty="0">
                <a:latin typeface="Malgun Gothic"/>
                <a:cs typeface="Malgun Gothic"/>
              </a:rPr>
              <a:t>:</a:t>
            </a:r>
            <a:r>
              <a:rPr sz="1300" b="1" spc="-105" dirty="0">
                <a:latin typeface="Malgun Gothic"/>
                <a:cs typeface="Malgun Gothic"/>
              </a:rPr>
              <a:t> </a:t>
            </a:r>
            <a:r>
              <a:rPr sz="1300" b="1" spc="10" dirty="0">
                <a:latin typeface="Malgun Gothic"/>
                <a:cs typeface="Malgun Gothic"/>
              </a:rPr>
              <a:t>09:00~19:00</a:t>
            </a:r>
            <a:endParaRPr sz="1300" dirty="0">
              <a:latin typeface="Malgun Gothic"/>
              <a:cs typeface="Malgun Gothic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81</a:t>
            </a:fld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3307207" y="3412998"/>
            <a:ext cx="2843530" cy="430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75030">
              <a:lnSpc>
                <a:spcPct val="100000"/>
              </a:lnSpc>
              <a:spcBef>
                <a:spcPts val="95"/>
              </a:spcBef>
            </a:pPr>
            <a:r>
              <a:rPr sz="1300" b="1" spc="-15" dirty="0">
                <a:latin typeface="Malgun Gothic"/>
                <a:cs typeface="Malgun Gothic"/>
              </a:rPr>
              <a:t>토요일 </a:t>
            </a:r>
            <a:r>
              <a:rPr sz="1300" b="1" spc="90" dirty="0">
                <a:latin typeface="Malgun Gothic"/>
                <a:cs typeface="Malgun Gothic"/>
              </a:rPr>
              <a:t>:</a:t>
            </a:r>
            <a:r>
              <a:rPr sz="1300" b="1" spc="-120" dirty="0">
                <a:latin typeface="Malgun Gothic"/>
                <a:cs typeface="Malgun Gothic"/>
              </a:rPr>
              <a:t> </a:t>
            </a:r>
            <a:r>
              <a:rPr sz="1300" b="1" spc="10" dirty="0">
                <a:latin typeface="Malgun Gothic"/>
                <a:cs typeface="Malgun Gothic"/>
              </a:rPr>
              <a:t>09:00~13:00</a:t>
            </a:r>
            <a:endParaRPr sz="130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300" b="1" spc="10" dirty="0">
                <a:latin typeface="Malgun Gothic"/>
                <a:cs typeface="Malgun Gothic"/>
              </a:rPr>
              <a:t>1,3주</a:t>
            </a:r>
            <a:r>
              <a:rPr sz="1300" b="1" spc="-95" dirty="0">
                <a:latin typeface="Malgun Gothic"/>
                <a:cs typeface="Malgun Gothic"/>
              </a:rPr>
              <a:t> </a:t>
            </a:r>
            <a:r>
              <a:rPr sz="1300" b="1" spc="-15" dirty="0">
                <a:latin typeface="Malgun Gothic"/>
                <a:cs typeface="Malgun Gothic"/>
              </a:rPr>
              <a:t>토요일</a:t>
            </a:r>
            <a:r>
              <a:rPr sz="1300" b="1" spc="-85" dirty="0">
                <a:latin typeface="Malgun Gothic"/>
                <a:cs typeface="Malgun Gothic"/>
              </a:rPr>
              <a:t> </a:t>
            </a:r>
            <a:r>
              <a:rPr sz="1300" b="1" spc="-15" dirty="0">
                <a:latin typeface="Malgun Gothic"/>
                <a:cs typeface="Malgun Gothic"/>
              </a:rPr>
              <a:t>근무</a:t>
            </a:r>
            <a:r>
              <a:rPr sz="1300" b="1" spc="-70" dirty="0">
                <a:latin typeface="Malgun Gothic"/>
                <a:cs typeface="Malgun Gothic"/>
              </a:rPr>
              <a:t> </a:t>
            </a:r>
            <a:r>
              <a:rPr sz="1300" b="1" spc="-35" dirty="0">
                <a:latin typeface="Malgun Gothic"/>
                <a:cs typeface="Malgun Gothic"/>
              </a:rPr>
              <a:t>/</a:t>
            </a:r>
            <a:r>
              <a:rPr sz="1300" b="1" spc="-50" dirty="0">
                <a:latin typeface="Malgun Gothic"/>
                <a:cs typeface="Malgun Gothic"/>
              </a:rPr>
              <a:t> </a:t>
            </a:r>
            <a:r>
              <a:rPr sz="1300" b="1" spc="10" dirty="0">
                <a:latin typeface="Malgun Gothic"/>
                <a:cs typeface="Malgun Gothic"/>
              </a:rPr>
              <a:t>2,4주</a:t>
            </a:r>
            <a:r>
              <a:rPr sz="1300" b="1" spc="-80" dirty="0">
                <a:latin typeface="Malgun Gothic"/>
                <a:cs typeface="Malgun Gothic"/>
              </a:rPr>
              <a:t> </a:t>
            </a:r>
            <a:r>
              <a:rPr sz="1300" b="1" spc="-15" dirty="0">
                <a:latin typeface="Malgun Gothic"/>
                <a:cs typeface="Malgun Gothic"/>
              </a:rPr>
              <a:t>토요일</a:t>
            </a:r>
            <a:r>
              <a:rPr sz="1300" b="1" spc="-85" dirty="0">
                <a:latin typeface="Malgun Gothic"/>
                <a:cs typeface="Malgun Gothic"/>
              </a:rPr>
              <a:t> </a:t>
            </a:r>
            <a:r>
              <a:rPr sz="1300" b="1" spc="-20" dirty="0">
                <a:latin typeface="Malgun Gothic"/>
                <a:cs typeface="Malgun Gothic"/>
              </a:rPr>
              <a:t>휴무</a:t>
            </a:r>
            <a:endParaRPr sz="13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45" y="1277313"/>
            <a:ext cx="681230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1252"/>
            <a:ext cx="9144000" cy="102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2387" y="0"/>
            <a:ext cx="4741612" cy="599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091187" cy="1019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844" y="52959"/>
            <a:ext cx="9145606" cy="900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50" y="692150"/>
            <a:ext cx="8352155" cy="0"/>
          </a:xfrm>
          <a:custGeom>
            <a:avLst/>
            <a:gdLst/>
            <a:ahLst/>
            <a:cxnLst/>
            <a:rect l="l" t="t" r="r" b="b"/>
            <a:pathLst>
              <a:path w="8352155">
                <a:moveTo>
                  <a:pt x="0" y="0"/>
                </a:moveTo>
                <a:lnTo>
                  <a:pt x="8351901" y="0"/>
                </a:lnTo>
              </a:path>
            </a:pathLst>
          </a:custGeom>
          <a:ln w="222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740" y="342391"/>
            <a:ext cx="1801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2. </a:t>
            </a:r>
            <a:r>
              <a:rPr spc="-10" dirty="0"/>
              <a:t>자료 백업</a:t>
            </a:r>
            <a:r>
              <a:rPr spc="-430" dirty="0"/>
              <a:t> </a:t>
            </a:r>
            <a:r>
              <a:rPr spc="-15" dirty="0"/>
              <a:t>안내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16505" y="5917793"/>
            <a:ext cx="8039734" cy="42925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710565" marR="129539" indent="30480">
              <a:lnSpc>
                <a:spcPct val="103800"/>
              </a:lnSpc>
              <a:spcBef>
                <a:spcPts val="35"/>
              </a:spcBef>
            </a:pPr>
            <a:r>
              <a:rPr sz="1300" spc="-5" dirty="0">
                <a:latin typeface="Gulim"/>
                <a:cs typeface="Gulim"/>
              </a:rPr>
              <a:t>자료를 백업하는 이유는 백업자료가 있다면 언제든 자료를 백업 시점으로 복구를 할 수 있습니다.  컴퓨터교체, 새학년반편성등 큰 작업시 반드시</a:t>
            </a:r>
            <a:r>
              <a:rPr sz="1300" spc="110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백업해주세요.</a:t>
            </a:r>
            <a:endParaRPr sz="1300">
              <a:latin typeface="Gulim"/>
              <a:cs typeface="Gulim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0062" y="5843587"/>
            <a:ext cx="8072755" cy="571500"/>
          </a:xfrm>
          <a:custGeom>
            <a:avLst/>
            <a:gdLst/>
            <a:ahLst/>
            <a:cxnLst/>
            <a:rect l="l" t="t" r="r" b="b"/>
            <a:pathLst>
              <a:path w="8072755" h="571500">
                <a:moveTo>
                  <a:pt x="0" y="95250"/>
                </a:moveTo>
                <a:lnTo>
                  <a:pt x="7485" y="58175"/>
                </a:lnTo>
                <a:lnTo>
                  <a:pt x="27898" y="27898"/>
                </a:lnTo>
                <a:lnTo>
                  <a:pt x="58175" y="7485"/>
                </a:lnTo>
                <a:lnTo>
                  <a:pt x="95250" y="0"/>
                </a:lnTo>
                <a:lnTo>
                  <a:pt x="7977187" y="0"/>
                </a:lnTo>
                <a:lnTo>
                  <a:pt x="8014251" y="7485"/>
                </a:lnTo>
                <a:lnTo>
                  <a:pt x="8044529" y="27898"/>
                </a:lnTo>
                <a:lnTo>
                  <a:pt x="8064948" y="58175"/>
                </a:lnTo>
                <a:lnTo>
                  <a:pt x="8072437" y="95250"/>
                </a:lnTo>
                <a:lnTo>
                  <a:pt x="8072437" y="476250"/>
                </a:lnTo>
                <a:lnTo>
                  <a:pt x="8064948" y="513324"/>
                </a:lnTo>
                <a:lnTo>
                  <a:pt x="8044529" y="543601"/>
                </a:lnTo>
                <a:lnTo>
                  <a:pt x="8014251" y="564014"/>
                </a:lnTo>
                <a:lnTo>
                  <a:pt x="7977187" y="571500"/>
                </a:lnTo>
                <a:lnTo>
                  <a:pt x="95250" y="571500"/>
                </a:lnTo>
                <a:lnTo>
                  <a:pt x="58175" y="564014"/>
                </a:lnTo>
                <a:lnTo>
                  <a:pt x="27898" y="543601"/>
                </a:lnTo>
                <a:lnTo>
                  <a:pt x="7485" y="513324"/>
                </a:lnTo>
                <a:lnTo>
                  <a:pt x="0" y="476250"/>
                </a:lnTo>
                <a:lnTo>
                  <a:pt x="0" y="95250"/>
                </a:lnTo>
                <a:close/>
              </a:path>
            </a:pathLst>
          </a:custGeom>
          <a:ln w="25400">
            <a:solidFill>
              <a:srgbClr val="FB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6912" y="5726112"/>
            <a:ext cx="517525" cy="294005"/>
          </a:xfrm>
          <a:custGeom>
            <a:avLst/>
            <a:gdLst/>
            <a:ahLst/>
            <a:cxnLst/>
            <a:rect l="l" t="t" r="r" b="b"/>
            <a:pathLst>
              <a:path w="517525" h="294004">
                <a:moveTo>
                  <a:pt x="0" y="293687"/>
                </a:moveTo>
                <a:lnTo>
                  <a:pt x="517525" y="293687"/>
                </a:lnTo>
                <a:lnTo>
                  <a:pt x="517525" y="0"/>
                </a:lnTo>
                <a:lnTo>
                  <a:pt x="0" y="0"/>
                </a:lnTo>
                <a:lnTo>
                  <a:pt x="0" y="293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6912" y="5856287"/>
            <a:ext cx="517525" cy="1638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880"/>
              </a:lnSpc>
            </a:pPr>
            <a:r>
              <a:rPr sz="1300" b="1" spc="-5" dirty="0">
                <a:solidFill>
                  <a:srgbClr val="FF0000"/>
                </a:solidFill>
                <a:latin typeface="Malgun Gothic"/>
                <a:cs typeface="Malgun Gothic"/>
              </a:rPr>
              <a:t>중요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05351" y="3611997"/>
            <a:ext cx="714375" cy="214629"/>
          </a:xfrm>
          <a:custGeom>
            <a:avLst/>
            <a:gdLst/>
            <a:ahLst/>
            <a:cxnLst/>
            <a:rect l="l" t="t" r="r" b="b"/>
            <a:pathLst>
              <a:path w="714375" h="214629">
                <a:moveTo>
                  <a:pt x="0" y="214312"/>
                </a:moveTo>
                <a:lnTo>
                  <a:pt x="714375" y="214312"/>
                </a:lnTo>
                <a:lnTo>
                  <a:pt x="714375" y="0"/>
                </a:lnTo>
                <a:lnTo>
                  <a:pt x="0" y="0"/>
                </a:lnTo>
                <a:lnTo>
                  <a:pt x="0" y="214312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24400" y="2930832"/>
            <a:ext cx="2590800" cy="782955"/>
          </a:xfrm>
          <a:custGeom>
            <a:avLst/>
            <a:gdLst/>
            <a:ahLst/>
            <a:cxnLst/>
            <a:rect l="l" t="t" r="r" b="b"/>
            <a:pathLst>
              <a:path w="2590800" h="782954">
                <a:moveTo>
                  <a:pt x="1079500" y="571626"/>
                </a:moveTo>
                <a:lnTo>
                  <a:pt x="431800" y="571626"/>
                </a:lnTo>
                <a:lnTo>
                  <a:pt x="55499" y="782701"/>
                </a:lnTo>
                <a:lnTo>
                  <a:pt x="1079500" y="571626"/>
                </a:lnTo>
                <a:close/>
              </a:path>
              <a:path w="2590800" h="782954">
                <a:moveTo>
                  <a:pt x="2495550" y="0"/>
                </a:moveTo>
                <a:lnTo>
                  <a:pt x="95250" y="0"/>
                </a:lnTo>
                <a:lnTo>
                  <a:pt x="58185" y="7491"/>
                </a:lnTo>
                <a:lnTo>
                  <a:pt x="27908" y="27924"/>
                </a:lnTo>
                <a:lnTo>
                  <a:pt x="7489" y="58239"/>
                </a:lnTo>
                <a:lnTo>
                  <a:pt x="0" y="95376"/>
                </a:lnTo>
                <a:lnTo>
                  <a:pt x="25" y="476376"/>
                </a:lnTo>
                <a:lnTo>
                  <a:pt x="7489" y="513387"/>
                </a:lnTo>
                <a:lnTo>
                  <a:pt x="27908" y="543702"/>
                </a:lnTo>
                <a:lnTo>
                  <a:pt x="58185" y="564135"/>
                </a:lnTo>
                <a:lnTo>
                  <a:pt x="95250" y="571626"/>
                </a:lnTo>
                <a:lnTo>
                  <a:pt x="2495550" y="571626"/>
                </a:lnTo>
                <a:lnTo>
                  <a:pt x="2562891" y="543702"/>
                </a:lnTo>
                <a:lnTo>
                  <a:pt x="2590774" y="476376"/>
                </a:lnTo>
                <a:lnTo>
                  <a:pt x="2590800" y="95376"/>
                </a:lnTo>
                <a:lnTo>
                  <a:pt x="2583310" y="58239"/>
                </a:lnTo>
                <a:lnTo>
                  <a:pt x="2562891" y="27924"/>
                </a:lnTo>
                <a:lnTo>
                  <a:pt x="2532614" y="7491"/>
                </a:lnTo>
                <a:lnTo>
                  <a:pt x="24955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4400" y="2930832"/>
            <a:ext cx="2590800" cy="782955"/>
          </a:xfrm>
          <a:custGeom>
            <a:avLst/>
            <a:gdLst/>
            <a:ahLst/>
            <a:cxnLst/>
            <a:rect l="l" t="t" r="r" b="b"/>
            <a:pathLst>
              <a:path w="2590800" h="782954">
                <a:moveTo>
                  <a:pt x="0" y="95376"/>
                </a:moveTo>
                <a:lnTo>
                  <a:pt x="7489" y="58239"/>
                </a:lnTo>
                <a:lnTo>
                  <a:pt x="27908" y="27924"/>
                </a:lnTo>
                <a:lnTo>
                  <a:pt x="58185" y="7491"/>
                </a:lnTo>
                <a:lnTo>
                  <a:pt x="95250" y="0"/>
                </a:lnTo>
                <a:lnTo>
                  <a:pt x="431800" y="0"/>
                </a:lnTo>
                <a:lnTo>
                  <a:pt x="1079500" y="0"/>
                </a:lnTo>
                <a:lnTo>
                  <a:pt x="2495550" y="0"/>
                </a:lnTo>
                <a:lnTo>
                  <a:pt x="2532614" y="7491"/>
                </a:lnTo>
                <a:lnTo>
                  <a:pt x="2562891" y="27924"/>
                </a:lnTo>
                <a:lnTo>
                  <a:pt x="2583310" y="58239"/>
                </a:lnTo>
                <a:lnTo>
                  <a:pt x="2590800" y="95376"/>
                </a:lnTo>
                <a:lnTo>
                  <a:pt x="2590800" y="333375"/>
                </a:lnTo>
                <a:lnTo>
                  <a:pt x="2590800" y="476376"/>
                </a:lnTo>
                <a:lnTo>
                  <a:pt x="2583310" y="513387"/>
                </a:lnTo>
                <a:lnTo>
                  <a:pt x="2562891" y="543702"/>
                </a:lnTo>
                <a:lnTo>
                  <a:pt x="2532614" y="564135"/>
                </a:lnTo>
                <a:lnTo>
                  <a:pt x="2495550" y="571626"/>
                </a:lnTo>
                <a:lnTo>
                  <a:pt x="1079500" y="571626"/>
                </a:lnTo>
                <a:lnTo>
                  <a:pt x="55499" y="782701"/>
                </a:lnTo>
                <a:lnTo>
                  <a:pt x="431800" y="571626"/>
                </a:lnTo>
                <a:lnTo>
                  <a:pt x="95250" y="571626"/>
                </a:lnTo>
                <a:lnTo>
                  <a:pt x="58185" y="564135"/>
                </a:lnTo>
                <a:lnTo>
                  <a:pt x="27908" y="543702"/>
                </a:lnTo>
                <a:lnTo>
                  <a:pt x="7489" y="513387"/>
                </a:lnTo>
                <a:lnTo>
                  <a:pt x="0" y="476250"/>
                </a:lnTo>
                <a:lnTo>
                  <a:pt x="0" y="333375"/>
                </a:lnTo>
                <a:lnTo>
                  <a:pt x="0" y="9537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31841" y="3000428"/>
            <a:ext cx="222123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5"/>
              </a:spcBef>
              <a:buFont typeface="Constantia"/>
              <a:buAutoNum type="arabicPeriod"/>
              <a:tabLst>
                <a:tab pos="148590" algn="l"/>
              </a:tabLst>
            </a:pPr>
            <a:r>
              <a:rPr sz="1300" spc="-5" dirty="0">
                <a:latin typeface="Gulim"/>
                <a:cs typeface="Gulim"/>
              </a:rPr>
              <a:t>자료백업이</a:t>
            </a:r>
            <a:r>
              <a:rPr sz="1300" spc="-16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완료되었습니다</a:t>
            </a:r>
            <a:r>
              <a:rPr sz="1300" spc="-5" dirty="0">
                <a:latin typeface="Constantia"/>
                <a:cs typeface="Constantia"/>
              </a:rPr>
              <a:t>.</a:t>
            </a:r>
            <a:endParaRPr sz="1300" dirty="0">
              <a:latin typeface="Constantia"/>
              <a:cs typeface="Constantia"/>
            </a:endParaRPr>
          </a:p>
          <a:p>
            <a:pPr marL="173990" indent="-161925">
              <a:lnSpc>
                <a:spcPct val="100000"/>
              </a:lnSpc>
              <a:buFont typeface="Constantia"/>
              <a:buAutoNum type="arabicPeriod"/>
              <a:tabLst>
                <a:tab pos="174625" algn="l"/>
              </a:tabLst>
            </a:pPr>
            <a:r>
              <a:rPr sz="1300" spc="-5" dirty="0">
                <a:latin typeface="Gulim"/>
                <a:cs typeface="Gulim"/>
              </a:rPr>
              <a:t>확인</a:t>
            </a:r>
            <a:r>
              <a:rPr sz="1300" spc="-105" dirty="0">
                <a:latin typeface="Gulim"/>
                <a:cs typeface="Gulim"/>
              </a:rPr>
              <a:t> </a:t>
            </a:r>
            <a:r>
              <a:rPr sz="1300" spc="-5" dirty="0">
                <a:latin typeface="Gulim"/>
                <a:cs typeface="Gulim"/>
              </a:rPr>
              <a:t>클릭</a:t>
            </a:r>
            <a:endParaRPr sz="1300" dirty="0">
              <a:latin typeface="Gulim"/>
              <a:cs typeface="Guli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4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2150</Words>
  <Application>Microsoft Office PowerPoint</Application>
  <PresentationFormat>화면 슬라이드 쇼(4:3)</PresentationFormat>
  <Paragraphs>445</Paragraphs>
  <Slides>81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81</vt:i4>
      </vt:variant>
    </vt:vector>
  </HeadingPairs>
  <TitlesOfParts>
    <vt:vector size="82" baseType="lpstr">
      <vt:lpstr>Office Theme</vt:lpstr>
      <vt:lpstr>PowerPoint 프레젠테이션</vt:lpstr>
      <vt:lpstr>0. 스쿨뱅킹 안내.</vt:lpstr>
      <vt:lpstr>0. 스쿨뱅킹 안내.</vt:lpstr>
      <vt:lpstr>PowerPoint 프레젠테이션</vt:lpstr>
      <vt:lpstr>PowerPoint 프레젠테이션</vt:lpstr>
      <vt:lpstr>PowerPoint 프레젠테이션</vt:lpstr>
      <vt:lpstr>PowerPoint 프레젠테이션</vt:lpstr>
      <vt:lpstr>2. 자료 백업 안내</vt:lpstr>
      <vt:lpstr>2. 자료 백업 안내</vt:lpstr>
      <vt:lpstr>PowerPoint 프레젠테이션</vt:lpstr>
      <vt:lpstr>PowerPoint 프레젠테이션</vt:lpstr>
      <vt:lpstr>PowerPoint 프레젠테이션</vt:lpstr>
      <vt:lpstr>PowerPoint 프레젠테이션</vt:lpstr>
      <vt:lpstr>3. 사용자환경설정-&gt;거래은행 상세 정보 등록 안내</vt:lpstr>
      <vt:lpstr>PowerPoint 프레젠테이션</vt:lpstr>
      <vt:lpstr>3. 사용자환경설정-&gt;거래은행 상세 정보 등록 안내</vt:lpstr>
      <vt:lpstr>PowerPoint 프레젠테이션</vt:lpstr>
      <vt:lpstr>PowerPoint 프레젠테이션</vt:lpstr>
      <vt:lpstr>PowerPoint 프레젠테이션</vt:lpstr>
      <vt:lpstr>3. 사용자환경설정-&gt;수납항목 코드 관리 안내</vt:lpstr>
      <vt:lpstr>PowerPoint 프레젠테이션</vt:lpstr>
      <vt:lpstr>PowerPoint 프레젠테이션</vt:lpstr>
      <vt:lpstr>PowerPoint 프레젠테이션</vt:lpstr>
      <vt:lpstr>PowerPoint 프레젠테이션</vt:lpstr>
      <vt:lpstr>3. 사용자환경설정-&gt;수납항목별 모계좌 관리 안내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4. 학생 기초자료 관리 안내</vt:lpstr>
      <vt:lpstr>PowerPoint 프레젠테이션</vt:lpstr>
      <vt:lpstr>PowerPoint 프레젠테이션</vt:lpstr>
      <vt:lpstr>PowerPoint 프레젠테이션</vt:lpstr>
      <vt:lpstr>PowerPoint 프레젠테이션</vt:lpstr>
      <vt:lpstr>5. 출금동의 등록 안내</vt:lpstr>
      <vt:lpstr>PowerPoint 프레젠테이션</vt:lpstr>
      <vt:lpstr>PowerPoint 프레젠테이션</vt:lpstr>
      <vt:lpstr>PowerPoint 프레젠테이션</vt:lpstr>
      <vt:lpstr>PowerPoint 프레젠테이션</vt:lpstr>
      <vt:lpstr>5. 출금동의 등록 안내</vt:lpstr>
      <vt:lpstr>PowerPoint 프레젠테이션</vt:lpstr>
      <vt:lpstr>PowerPoint 프레젠테이션</vt:lpstr>
      <vt:lpstr>PowerPoint 프레젠테이션</vt:lpstr>
      <vt:lpstr>6. 이체자료 생성 및 관리 안내</vt:lpstr>
      <vt:lpstr>6. 이체자료 생성 및 관리 안내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6. 이체자료 생성 및 관리 안내</vt:lpstr>
      <vt:lpstr>PowerPoint 프레젠테이션</vt:lpstr>
      <vt:lpstr>PowerPoint 프레젠테이션</vt:lpstr>
      <vt:lpstr>6. 이체자료 생성 및 관리 안내</vt:lpstr>
      <vt:lpstr>PowerPoint 프레젠테이션</vt:lpstr>
      <vt:lpstr>6. 이체자료 생성 및 관리 안내</vt:lpstr>
      <vt:lpstr>PowerPoint 프레젠테이션</vt:lpstr>
      <vt:lpstr>PowerPoint 프레젠테이션</vt:lpstr>
      <vt:lpstr>PowerPoint 프레젠테이션</vt:lpstr>
      <vt:lpstr>PowerPoint 프레젠테이션</vt:lpstr>
      <vt:lpstr>7. 문자메세지 전송.</vt:lpstr>
      <vt:lpstr>7. 문자메세지 전송.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9. 새학년반편성</vt:lpstr>
      <vt:lpstr>9. 새학년반편성</vt:lpstr>
      <vt:lpstr>PowerPoint 프레젠테이션</vt:lpstr>
      <vt:lpstr>PowerPoint 프레젠테이션</vt:lpstr>
      <vt:lpstr>9. 농협 계좌번호 체계 안내</vt:lpstr>
      <vt:lpstr>9. 기타 안내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DACOMUSER</dc:creator>
  <cp:lastModifiedBy>Windows 사용자</cp:lastModifiedBy>
  <cp:revision>15</cp:revision>
  <dcterms:created xsi:type="dcterms:W3CDTF">2020-04-29T06:27:24Z</dcterms:created>
  <dcterms:modified xsi:type="dcterms:W3CDTF">2020-05-15T08:28:58Z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2010-02-19T00:00:00Z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2020-04-29T00:00:00Z</vt:filetime>
  </property>
</Properties>
</file>